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docProps/custom.xml" ContentType="application/vnd.openxmlformats-officedocument.custom-properties+xml"/>
  <Default Extension="vml" ContentType="application/vnd.openxmlformats-officedocument.vmlDrawing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Default Extension="bin" ContentType="application/vnd.openxmlformats-officedocument.oleObject"/>
  <Default Extension="png" ContentType="image/png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00" r:id="rId1"/>
    <p:sldMasterId id="2147483674" r:id="rId2"/>
    <p:sldMasterId id="2147483725" r:id="rId3"/>
  </p:sldMasterIdLst>
  <p:notesMasterIdLst>
    <p:notesMasterId r:id="rId21"/>
  </p:notesMasterIdLst>
  <p:sldIdLst>
    <p:sldId id="353" r:id="rId4"/>
    <p:sldId id="354" r:id="rId5"/>
    <p:sldId id="368" r:id="rId6"/>
    <p:sldId id="369" r:id="rId7"/>
    <p:sldId id="372" r:id="rId8"/>
    <p:sldId id="358" r:id="rId9"/>
    <p:sldId id="371" r:id="rId10"/>
    <p:sldId id="365" r:id="rId11"/>
    <p:sldId id="373" r:id="rId12"/>
    <p:sldId id="376" r:id="rId13"/>
    <p:sldId id="359" r:id="rId14"/>
    <p:sldId id="366" r:id="rId15"/>
    <p:sldId id="379" r:id="rId16"/>
    <p:sldId id="380" r:id="rId17"/>
    <p:sldId id="377" r:id="rId18"/>
    <p:sldId id="367" r:id="rId19"/>
    <p:sldId id="381" r:id="rId20"/>
  </p:sldIdLst>
  <p:sldSz cx="12192000" cy="6858000"/>
  <p:notesSz cx="20104100" cy="11309350"/>
  <p:custDataLst>
    <p:tags r:id="rId22"/>
  </p:custDataLst>
  <p:defaultTextStyle>
    <a:defPPr>
      <a:defRPr lang="ru-RU"/>
    </a:defPPr>
    <a:lvl1pPr marL="0" algn="l" defTabSz="554401" rtl="0" eaLnBrk="1" latinLnBrk="0" hangingPunct="1">
      <a:defRPr sz="1091" kern="1200">
        <a:solidFill>
          <a:schemeClr val="tx1"/>
        </a:solidFill>
        <a:latin typeface="+mn-lt"/>
        <a:ea typeface="+mn-ea"/>
        <a:cs typeface="+mn-cs"/>
      </a:defRPr>
    </a:lvl1pPr>
    <a:lvl2pPr marL="277200" algn="l" defTabSz="554401" rtl="0" eaLnBrk="1" latinLnBrk="0" hangingPunct="1">
      <a:defRPr sz="1091" kern="1200">
        <a:solidFill>
          <a:schemeClr val="tx1"/>
        </a:solidFill>
        <a:latin typeface="+mn-lt"/>
        <a:ea typeface="+mn-ea"/>
        <a:cs typeface="+mn-cs"/>
      </a:defRPr>
    </a:lvl2pPr>
    <a:lvl3pPr marL="554401" algn="l" defTabSz="554401" rtl="0" eaLnBrk="1" latinLnBrk="0" hangingPunct="1">
      <a:defRPr sz="1091" kern="1200">
        <a:solidFill>
          <a:schemeClr val="tx1"/>
        </a:solidFill>
        <a:latin typeface="+mn-lt"/>
        <a:ea typeface="+mn-ea"/>
        <a:cs typeface="+mn-cs"/>
      </a:defRPr>
    </a:lvl3pPr>
    <a:lvl4pPr marL="831601" algn="l" defTabSz="554401" rtl="0" eaLnBrk="1" latinLnBrk="0" hangingPunct="1">
      <a:defRPr sz="1091" kern="1200">
        <a:solidFill>
          <a:schemeClr val="tx1"/>
        </a:solidFill>
        <a:latin typeface="+mn-lt"/>
        <a:ea typeface="+mn-ea"/>
        <a:cs typeface="+mn-cs"/>
      </a:defRPr>
    </a:lvl4pPr>
    <a:lvl5pPr marL="1108801" algn="l" defTabSz="554401" rtl="0" eaLnBrk="1" latinLnBrk="0" hangingPunct="1">
      <a:defRPr sz="1091" kern="1200">
        <a:solidFill>
          <a:schemeClr val="tx1"/>
        </a:solidFill>
        <a:latin typeface="+mn-lt"/>
        <a:ea typeface="+mn-ea"/>
        <a:cs typeface="+mn-cs"/>
      </a:defRPr>
    </a:lvl5pPr>
    <a:lvl6pPr marL="1386002" algn="l" defTabSz="554401" rtl="0" eaLnBrk="1" latinLnBrk="0" hangingPunct="1">
      <a:defRPr sz="1091" kern="1200">
        <a:solidFill>
          <a:schemeClr val="tx1"/>
        </a:solidFill>
        <a:latin typeface="+mn-lt"/>
        <a:ea typeface="+mn-ea"/>
        <a:cs typeface="+mn-cs"/>
      </a:defRPr>
    </a:lvl6pPr>
    <a:lvl7pPr marL="1663202" algn="l" defTabSz="554401" rtl="0" eaLnBrk="1" latinLnBrk="0" hangingPunct="1">
      <a:defRPr sz="1091" kern="1200">
        <a:solidFill>
          <a:schemeClr val="tx1"/>
        </a:solidFill>
        <a:latin typeface="+mn-lt"/>
        <a:ea typeface="+mn-ea"/>
        <a:cs typeface="+mn-cs"/>
      </a:defRPr>
    </a:lvl7pPr>
    <a:lvl8pPr marL="1940403" algn="l" defTabSz="554401" rtl="0" eaLnBrk="1" latinLnBrk="0" hangingPunct="1">
      <a:defRPr sz="1091" kern="1200">
        <a:solidFill>
          <a:schemeClr val="tx1"/>
        </a:solidFill>
        <a:latin typeface="+mn-lt"/>
        <a:ea typeface="+mn-ea"/>
        <a:cs typeface="+mn-cs"/>
      </a:defRPr>
    </a:lvl8pPr>
    <a:lvl9pPr marL="2217603" algn="l" defTabSz="554401" rtl="0" eaLnBrk="1" latinLnBrk="0" hangingPunct="1">
      <a:defRPr sz="109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57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2F2F2"/>
    <a:srgbClr val="080108"/>
    <a:srgbClr val="00FF91"/>
    <a:srgbClr val="A0EDFF"/>
    <a:srgbClr val="B482FF"/>
    <a:srgbClr val="00B050"/>
    <a:srgbClr val="24D6FF"/>
    <a:srgbClr val="87F596"/>
    <a:srgbClr val="AFF8B9"/>
    <a:srgbClr val="82828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5314" autoAdjust="0"/>
  </p:normalViewPr>
  <p:slideViewPr>
    <p:cSldViewPr>
      <p:cViewPr varScale="1">
        <p:scale>
          <a:sx n="144" d="100"/>
          <a:sy n="144" d="100"/>
        </p:scale>
        <p:origin x="-102" y="-768"/>
      </p:cViewPr>
      <p:guideLst>
        <p:guide orient="horz" pos="157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1" d="100"/>
          <a:sy n="71" d="100"/>
        </p:scale>
        <p:origin x="1224" y="84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4B258E-DAAF-4A75-8C27-BE85EBF92687}" type="datetimeFigureOut">
              <a:rPr lang="ru-RU" smtClean="0"/>
              <a:pPr/>
              <a:t>03.08.2026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66F574-A63C-4239-BD75-F7798F58ED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24087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1pPr>
    <a:lvl2pPr marL="277200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2pPr>
    <a:lvl3pPr marL="554401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3pPr>
    <a:lvl4pPr marL="831601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4pPr>
    <a:lvl5pPr marL="1108801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5pPr>
    <a:lvl6pPr marL="1386002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6pPr>
    <a:lvl7pPr marL="1663202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7pPr>
    <a:lvl8pPr marL="1940403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8pPr>
    <a:lvl9pPr marL="2217603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 hasCustomPrompt="1"/>
          </p:nvPr>
        </p:nvSpPr>
        <p:spPr>
          <a:xfrm>
            <a:off x="379412" y="3090193"/>
            <a:ext cx="6707187" cy="1692771"/>
          </a:xfrm>
        </p:spPr>
        <p:txBody>
          <a:bodyPr anchor="t" anchorCtr="0"/>
          <a:lstStyle>
            <a:lvl1pPr marL="0" algn="l" defTabSz="542925">
              <a:lnSpc>
                <a:spcPct val="100000"/>
              </a:lnSpc>
              <a:spcBef>
                <a:spcPts val="0"/>
              </a:spcBef>
              <a:defRPr sz="2800">
                <a:solidFill>
                  <a:schemeClr val="tx1"/>
                </a:solidFill>
              </a:defRPr>
            </a:lvl1pPr>
          </a:lstStyle>
          <a:p>
            <a:pPr marL="7701" marR="3081">
              <a:lnSpc>
                <a:spcPts val="3250"/>
              </a:lnSpc>
              <a:spcBef>
                <a:spcPts val="170"/>
              </a:spcBef>
            </a:pPr>
            <a:r>
              <a:rPr lang="en-US" sz="2800" spc="12" dirty="0" smtClean="0">
                <a:latin typeface="Verdana"/>
                <a:cs typeface="Verdana"/>
              </a:rPr>
              <a:t>A very long title of the presentation section in several lines, the baseline of the first line is aligned with the horizon line</a:t>
            </a:r>
            <a:endParaRPr lang="ru-RU" sz="2800" spc="12" dirty="0" smtClean="0">
              <a:latin typeface="Verdana"/>
              <a:cs typeface="Verdana"/>
            </a:endParaRPr>
          </a:p>
        </p:txBody>
      </p:sp>
      <p:pic>
        <p:nvPicPr>
          <p:cNvPr id="10" name="object 5"/>
          <p:cNvPicPr/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149002" y="30"/>
            <a:ext cx="4042509" cy="6857458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23104">
              <a:spcBef>
                <a:spcPts val="85"/>
              </a:spcBef>
            </a:pPr>
            <a:fld id="{81D60167-4931-47E6-BA6A-407CBD079E47}" type="slidenum">
              <a:rPr lang="ru-RU" spc="12" smtClean="0"/>
              <a:pPr marL="23104">
                <a:spcBef>
                  <a:spcPts val="85"/>
                </a:spcBef>
              </a:pPr>
              <a:t>‹#›</a:t>
            </a:fld>
            <a:endParaRPr lang="ru-RU" spc="12" dirty="0"/>
          </a:p>
        </p:txBody>
      </p:sp>
      <p:sp>
        <p:nvSpPr>
          <p:cNvPr id="12" name="Текст 8"/>
          <p:cNvSpPr>
            <a:spLocks noGrp="1"/>
          </p:cNvSpPr>
          <p:nvPr>
            <p:ph type="body" sz="quarter" idx="13" hasCustomPrompt="1"/>
          </p:nvPr>
        </p:nvSpPr>
        <p:spPr>
          <a:xfrm>
            <a:off x="379413" y="4782964"/>
            <a:ext cx="6707187" cy="846386"/>
          </a:xfrm>
        </p:spPr>
        <p:txBody>
          <a:bodyPr/>
          <a:lstStyle>
            <a:lvl1pPr marL="0" algn="l">
              <a:lnSpc>
                <a:spcPct val="100000"/>
              </a:lnSpc>
              <a:spcBef>
                <a:spcPts val="0"/>
              </a:spcBef>
              <a:defRPr sz="2800"/>
            </a:lvl1pPr>
          </a:lstStyle>
          <a:p>
            <a:pPr marL="7701" marR="3081">
              <a:lnSpc>
                <a:spcPts val="3250"/>
              </a:lnSpc>
              <a:spcBef>
                <a:spcPts val="170"/>
              </a:spcBef>
            </a:pPr>
            <a:r>
              <a:rPr lang="en-US" kern="0" spc="12" dirty="0" smtClean="0">
                <a:solidFill>
                  <a:srgbClr val="828282"/>
                </a:solidFill>
                <a:latin typeface="Verdana"/>
                <a:cs typeface="Verdana"/>
              </a:rPr>
              <a:t>Section subtitle</a:t>
            </a:r>
            <a:r>
              <a:rPr lang="ru-RU" kern="0" spc="12" dirty="0" smtClean="0">
                <a:solidFill>
                  <a:srgbClr val="828282"/>
                </a:solidFill>
                <a:latin typeface="Verdana"/>
                <a:cs typeface="Verdana"/>
              </a:rPr>
              <a:t/>
            </a:r>
            <a:br>
              <a:rPr lang="ru-RU" kern="0" spc="12" dirty="0" smtClean="0">
                <a:solidFill>
                  <a:srgbClr val="828282"/>
                </a:solidFill>
                <a:latin typeface="Verdana"/>
                <a:cs typeface="Verdana"/>
              </a:rPr>
            </a:br>
            <a:r>
              <a:rPr lang="en-US" kern="0" spc="12" dirty="0" smtClean="0">
                <a:solidFill>
                  <a:srgbClr val="828282"/>
                </a:solidFill>
                <a:latin typeface="Verdana"/>
                <a:cs typeface="Verdana"/>
              </a:rPr>
              <a:t>is also quite long</a:t>
            </a:r>
            <a:endParaRPr lang="ru-RU" kern="0" spc="12" dirty="0" smtClean="0">
              <a:solidFill>
                <a:srgbClr val="828282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453789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_вставка фото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8610600" y="0"/>
            <a:ext cx="358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2"/>
          </p:nvPr>
        </p:nvSpPr>
        <p:spPr>
          <a:xfrm>
            <a:off x="8148638" y="0"/>
            <a:ext cx="4043362" cy="6858000"/>
          </a:xfrm>
        </p:spPr>
        <p:txBody>
          <a:bodyPr/>
          <a:lstStyle/>
          <a:p>
            <a:endParaRPr lang="ru-RU"/>
          </a:p>
        </p:txBody>
      </p:sp>
      <p:sp>
        <p:nvSpPr>
          <p:cNvPr id="11" name="Заголовок 10"/>
          <p:cNvSpPr>
            <a:spLocks noGrp="1"/>
          </p:cNvSpPr>
          <p:nvPr>
            <p:ph type="title" hasCustomPrompt="1"/>
          </p:nvPr>
        </p:nvSpPr>
        <p:spPr>
          <a:xfrm>
            <a:off x="379412" y="3090193"/>
            <a:ext cx="6707187" cy="1692771"/>
          </a:xfrm>
        </p:spPr>
        <p:txBody>
          <a:bodyPr anchor="t" anchorCtr="0"/>
          <a:lstStyle>
            <a:lvl1pPr marL="0" algn="l" defTabSz="542925">
              <a:lnSpc>
                <a:spcPct val="100000"/>
              </a:lnSpc>
              <a:spcBef>
                <a:spcPts val="0"/>
              </a:spcBef>
              <a:defRPr sz="2800">
                <a:solidFill>
                  <a:schemeClr val="tx1"/>
                </a:solidFill>
              </a:defRPr>
            </a:lvl1pPr>
          </a:lstStyle>
          <a:p>
            <a:pPr marL="7701" marR="3081">
              <a:lnSpc>
                <a:spcPts val="3250"/>
              </a:lnSpc>
              <a:spcBef>
                <a:spcPts val="170"/>
              </a:spcBef>
            </a:pPr>
            <a:r>
              <a:rPr lang="en-US" sz="2800" spc="12" dirty="0" smtClean="0">
                <a:latin typeface="Verdana"/>
                <a:cs typeface="Verdana"/>
              </a:rPr>
              <a:t>A very long title of the presentation section in several lines, the baseline of the first line is aligned with the horizon line</a:t>
            </a:r>
            <a:endParaRPr lang="ru-RU" sz="2800" spc="12" dirty="0" smtClean="0">
              <a:latin typeface="Verdana"/>
              <a:cs typeface="Verdana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23104">
              <a:spcBef>
                <a:spcPts val="85"/>
              </a:spcBef>
            </a:pPr>
            <a:fld id="{81D60167-4931-47E6-BA6A-407CBD079E47}" type="slidenum">
              <a:rPr lang="ru-RU" spc="12" smtClean="0"/>
              <a:pPr marL="23104">
                <a:spcBef>
                  <a:spcPts val="85"/>
                </a:spcBef>
              </a:pPr>
              <a:t>‹#›</a:t>
            </a:fld>
            <a:endParaRPr lang="ru-RU" spc="12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3" hasCustomPrompt="1"/>
          </p:nvPr>
        </p:nvSpPr>
        <p:spPr>
          <a:xfrm>
            <a:off x="379413" y="4782964"/>
            <a:ext cx="6707187" cy="846386"/>
          </a:xfrm>
        </p:spPr>
        <p:txBody>
          <a:bodyPr/>
          <a:lstStyle>
            <a:lvl1pPr marL="0" algn="l">
              <a:lnSpc>
                <a:spcPct val="100000"/>
              </a:lnSpc>
              <a:spcBef>
                <a:spcPts val="0"/>
              </a:spcBef>
              <a:defRPr sz="2800"/>
            </a:lvl1pPr>
          </a:lstStyle>
          <a:p>
            <a:pPr marL="7701" marR="3081">
              <a:lnSpc>
                <a:spcPts val="3250"/>
              </a:lnSpc>
              <a:spcBef>
                <a:spcPts val="170"/>
              </a:spcBef>
            </a:pPr>
            <a:r>
              <a:rPr lang="en-US" kern="0" spc="12" dirty="0" smtClean="0">
                <a:solidFill>
                  <a:srgbClr val="828282"/>
                </a:solidFill>
                <a:latin typeface="Verdana"/>
                <a:cs typeface="Verdana"/>
              </a:rPr>
              <a:t>Section subtitle</a:t>
            </a:r>
            <a:r>
              <a:rPr lang="ru-RU" kern="0" spc="12" dirty="0" smtClean="0">
                <a:solidFill>
                  <a:srgbClr val="828282"/>
                </a:solidFill>
                <a:latin typeface="Verdana"/>
                <a:cs typeface="Verdana"/>
              </a:rPr>
              <a:t/>
            </a:r>
            <a:br>
              <a:rPr lang="ru-RU" kern="0" spc="12" dirty="0" smtClean="0">
                <a:solidFill>
                  <a:srgbClr val="828282"/>
                </a:solidFill>
                <a:latin typeface="Verdana"/>
                <a:cs typeface="Verdana"/>
              </a:rPr>
            </a:br>
            <a:r>
              <a:rPr lang="en-US" kern="0" spc="12" dirty="0" smtClean="0">
                <a:solidFill>
                  <a:srgbClr val="828282"/>
                </a:solidFill>
                <a:latin typeface="Verdana"/>
                <a:cs typeface="Verdana"/>
              </a:rPr>
              <a:t>is also quite long</a:t>
            </a:r>
            <a:endParaRPr lang="ru-RU" kern="0" spc="12" dirty="0" smtClean="0">
              <a:solidFill>
                <a:srgbClr val="828282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379587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с номером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g object 16"/>
          <p:cNvSpPr/>
          <p:nvPr userDrawn="1"/>
        </p:nvSpPr>
        <p:spPr>
          <a:xfrm>
            <a:off x="8148638" y="0"/>
            <a:ext cx="4043362" cy="3430800"/>
          </a:xfrm>
          <a:custGeom>
            <a:avLst/>
            <a:gdLst/>
            <a:ahLst/>
            <a:cxnLst/>
            <a:rect l="l" t="t" r="r" b="b"/>
            <a:pathLst>
              <a:path w="398144" h="5657215">
                <a:moveTo>
                  <a:pt x="397893" y="0"/>
                </a:moveTo>
                <a:lnTo>
                  <a:pt x="0" y="0"/>
                </a:lnTo>
                <a:lnTo>
                  <a:pt x="0" y="5657042"/>
                </a:lnTo>
                <a:lnTo>
                  <a:pt x="397893" y="5657042"/>
                </a:lnTo>
                <a:lnTo>
                  <a:pt x="397893" y="0"/>
                </a:lnTo>
                <a:close/>
              </a:path>
            </a:pathLst>
          </a:custGeom>
          <a:solidFill>
            <a:srgbClr val="A0ED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2" name="bg object 17"/>
          <p:cNvSpPr/>
          <p:nvPr userDrawn="1"/>
        </p:nvSpPr>
        <p:spPr>
          <a:xfrm>
            <a:off x="8148638" y="3427200"/>
            <a:ext cx="4043362" cy="3430800"/>
          </a:xfrm>
          <a:custGeom>
            <a:avLst/>
            <a:gdLst/>
            <a:ahLst/>
            <a:cxnLst/>
            <a:rect l="l" t="t" r="r" b="b"/>
            <a:pathLst>
              <a:path w="398144" h="5640070">
                <a:moveTo>
                  <a:pt x="397893" y="0"/>
                </a:moveTo>
                <a:lnTo>
                  <a:pt x="0" y="0"/>
                </a:lnTo>
                <a:lnTo>
                  <a:pt x="0" y="5639556"/>
                </a:lnTo>
                <a:lnTo>
                  <a:pt x="397893" y="5639556"/>
                </a:lnTo>
                <a:lnTo>
                  <a:pt x="397893" y="0"/>
                </a:lnTo>
                <a:close/>
              </a:path>
            </a:pathLst>
          </a:custGeom>
          <a:solidFill>
            <a:srgbClr val="37EE5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1" name="Заголовок 10"/>
          <p:cNvSpPr>
            <a:spLocks noGrp="1"/>
          </p:cNvSpPr>
          <p:nvPr>
            <p:ph type="title" hasCustomPrompt="1"/>
          </p:nvPr>
        </p:nvSpPr>
        <p:spPr>
          <a:xfrm>
            <a:off x="379412" y="3608561"/>
            <a:ext cx="6707187" cy="1692771"/>
          </a:xfrm>
        </p:spPr>
        <p:txBody>
          <a:bodyPr anchor="t" anchorCtr="0"/>
          <a:lstStyle>
            <a:lvl1pPr marL="0" algn="l" defTabSz="542925">
              <a:lnSpc>
                <a:spcPct val="100000"/>
              </a:lnSpc>
              <a:spcBef>
                <a:spcPts val="0"/>
              </a:spcBef>
              <a:defRPr sz="2800">
                <a:solidFill>
                  <a:schemeClr val="tx1"/>
                </a:solidFill>
              </a:defRPr>
            </a:lvl1pPr>
          </a:lstStyle>
          <a:p>
            <a:pPr marL="7701" marR="3081">
              <a:lnSpc>
                <a:spcPts val="3250"/>
              </a:lnSpc>
              <a:spcBef>
                <a:spcPts val="170"/>
              </a:spcBef>
            </a:pPr>
            <a:r>
              <a:rPr lang="en-US" sz="2800" spc="9" dirty="0" smtClean="0">
                <a:latin typeface="Verdana"/>
                <a:cs typeface="Verdana"/>
              </a:rPr>
              <a:t>A very long section title </a:t>
            </a:r>
            <a:r>
              <a:rPr lang="ru-RU" sz="2800" spc="9" dirty="0" smtClean="0">
                <a:latin typeface="Verdana"/>
                <a:cs typeface="Verdana"/>
              </a:rPr>
              <a:t/>
            </a:r>
            <a:br>
              <a:rPr lang="ru-RU" sz="2800" spc="9" dirty="0" smtClean="0">
                <a:latin typeface="Verdana"/>
                <a:cs typeface="Verdana"/>
              </a:rPr>
            </a:br>
            <a:r>
              <a:rPr lang="en-US" sz="2800" spc="9" dirty="0" smtClean="0">
                <a:latin typeface="Verdana"/>
                <a:cs typeface="Verdana"/>
              </a:rPr>
              <a:t>in several lines, the base line </a:t>
            </a:r>
            <a:r>
              <a:rPr lang="ru-RU" sz="2800" spc="9" dirty="0" smtClean="0">
                <a:latin typeface="Verdana"/>
                <a:cs typeface="Verdana"/>
              </a:rPr>
              <a:t/>
            </a:r>
            <a:br>
              <a:rPr lang="ru-RU" sz="2800" spc="9" dirty="0" smtClean="0">
                <a:latin typeface="Verdana"/>
                <a:cs typeface="Verdana"/>
              </a:rPr>
            </a:br>
            <a:r>
              <a:rPr lang="en-US" sz="2800" spc="9" dirty="0" smtClean="0">
                <a:latin typeface="Verdana"/>
                <a:cs typeface="Verdana"/>
              </a:rPr>
              <a:t>of the figure</a:t>
            </a:r>
            <a:r>
              <a:rPr lang="ru-RU" sz="2800" spc="9" dirty="0" smtClean="0">
                <a:latin typeface="Verdana"/>
                <a:cs typeface="Verdana"/>
              </a:rPr>
              <a:t> </a:t>
            </a:r>
            <a:r>
              <a:rPr lang="en-US" sz="2800" spc="9" dirty="0" smtClean="0">
                <a:latin typeface="Verdana"/>
                <a:cs typeface="Verdana"/>
              </a:rPr>
              <a:t>is aligned with </a:t>
            </a:r>
            <a:r>
              <a:rPr lang="ru-RU" sz="2800" spc="9" dirty="0" smtClean="0">
                <a:latin typeface="Verdana"/>
                <a:cs typeface="Verdana"/>
              </a:rPr>
              <a:t/>
            </a:r>
            <a:br>
              <a:rPr lang="ru-RU" sz="2800" spc="9" dirty="0" smtClean="0">
                <a:latin typeface="Verdana"/>
                <a:cs typeface="Verdana"/>
              </a:rPr>
            </a:br>
            <a:r>
              <a:rPr lang="en-US" sz="2800" spc="9" dirty="0" smtClean="0">
                <a:latin typeface="Verdana"/>
                <a:cs typeface="Verdana"/>
              </a:rPr>
              <a:t>the horizon line</a:t>
            </a:r>
            <a:endParaRPr lang="ru-RU" sz="2800" dirty="0">
              <a:latin typeface="Verdana"/>
              <a:cs typeface="Verdana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23104">
              <a:spcBef>
                <a:spcPts val="85"/>
              </a:spcBef>
            </a:pPr>
            <a:fld id="{81D60167-4931-47E6-BA6A-407CBD079E47}" type="slidenum">
              <a:rPr lang="ru-RU" spc="12" smtClean="0"/>
              <a:pPr marL="23104">
                <a:spcBef>
                  <a:spcPts val="85"/>
                </a:spcBef>
              </a:pPr>
              <a:t>‹#›</a:t>
            </a:fld>
            <a:endParaRPr lang="ru-RU" spc="12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4" hasCustomPrompt="1"/>
          </p:nvPr>
        </p:nvSpPr>
        <p:spPr>
          <a:xfrm>
            <a:off x="311840" y="2285540"/>
            <a:ext cx="6715125" cy="1384995"/>
          </a:xfrm>
        </p:spPr>
        <p:txBody>
          <a:bodyPr lIns="0" anchor="b" anchorCtr="0"/>
          <a:lstStyle>
            <a:lvl1pPr marL="0" indent="0">
              <a:defRPr sz="9000">
                <a:solidFill>
                  <a:srgbClr val="828282"/>
                </a:solidFill>
              </a:defRPr>
            </a:lvl1pPr>
            <a:lvl2pPr>
              <a:defRPr sz="9000">
                <a:solidFill>
                  <a:srgbClr val="828282"/>
                </a:solidFill>
              </a:defRPr>
            </a:lvl2pPr>
            <a:lvl3pPr>
              <a:defRPr sz="9000">
                <a:solidFill>
                  <a:srgbClr val="828282"/>
                </a:solidFill>
              </a:defRPr>
            </a:lvl3pPr>
            <a:lvl4pPr>
              <a:defRPr sz="9000">
                <a:solidFill>
                  <a:srgbClr val="828282"/>
                </a:solidFill>
              </a:defRPr>
            </a:lvl4pPr>
            <a:lvl5pPr>
              <a:defRPr sz="9000">
                <a:solidFill>
                  <a:srgbClr val="828282"/>
                </a:solidFill>
              </a:defRPr>
            </a:lvl5pPr>
          </a:lstStyle>
          <a:p>
            <a:pPr lvl="0"/>
            <a:r>
              <a:rPr lang="ru-RU" dirty="0" smtClean="0"/>
              <a:t>№</a:t>
            </a:r>
            <a:endParaRPr lang="ru-RU" dirty="0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5" hasCustomPrompt="1"/>
          </p:nvPr>
        </p:nvSpPr>
        <p:spPr>
          <a:xfrm>
            <a:off x="379412" y="5341088"/>
            <a:ext cx="6707187" cy="430887"/>
          </a:xfrm>
        </p:spPr>
        <p:txBody>
          <a:bodyPr/>
          <a:lstStyle>
            <a:lvl1pPr>
              <a:defRPr sz="2800">
                <a:solidFill>
                  <a:srgbClr val="828282"/>
                </a:solidFill>
              </a:defRPr>
            </a:lvl1pPr>
            <a:lvl2pPr>
              <a:defRPr sz="2800">
                <a:solidFill>
                  <a:srgbClr val="828282"/>
                </a:solidFill>
              </a:defRPr>
            </a:lvl2pPr>
            <a:lvl3pPr>
              <a:defRPr sz="2800">
                <a:solidFill>
                  <a:srgbClr val="828282"/>
                </a:solidFill>
              </a:defRPr>
            </a:lvl3pPr>
            <a:lvl4pPr>
              <a:defRPr sz="2800">
                <a:solidFill>
                  <a:srgbClr val="828282"/>
                </a:solidFill>
              </a:defRPr>
            </a:lvl4pPr>
            <a:lvl5pPr>
              <a:defRPr sz="2800">
                <a:solidFill>
                  <a:srgbClr val="828282"/>
                </a:solidFill>
              </a:defRPr>
            </a:lvl5pPr>
          </a:lstStyle>
          <a:p>
            <a:pPr lvl="0"/>
            <a:r>
              <a:rPr lang="en-US" kern="0" spc="12" dirty="0" smtClean="0">
                <a:solidFill>
                  <a:srgbClr val="828282"/>
                </a:solidFill>
                <a:latin typeface="Verdana"/>
                <a:cs typeface="Verdana"/>
              </a:rPr>
              <a:t>Section subtitle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241880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513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Разделитель 1 спике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 hasCustomPrompt="1"/>
          </p:nvPr>
        </p:nvSpPr>
        <p:spPr>
          <a:xfrm>
            <a:off x="379412" y="1808922"/>
            <a:ext cx="6707187" cy="1692771"/>
          </a:xfrm>
        </p:spPr>
        <p:txBody>
          <a:bodyPr anchor="b" anchorCtr="0"/>
          <a:lstStyle>
            <a:lvl1pPr algn="l" defTabSz="542925">
              <a:lnSpc>
                <a:spcPct val="80000"/>
              </a:lnSpc>
              <a:defRPr sz="2800">
                <a:solidFill>
                  <a:schemeClr val="tx1"/>
                </a:solidFill>
              </a:defRPr>
            </a:lvl1pPr>
          </a:lstStyle>
          <a:p>
            <a:pPr marL="7701" marR="3081">
              <a:lnSpc>
                <a:spcPts val="3250"/>
              </a:lnSpc>
              <a:spcBef>
                <a:spcPts val="170"/>
              </a:spcBef>
            </a:pPr>
            <a:r>
              <a:rPr lang="en-US" sz="2800" spc="12" dirty="0" smtClean="0">
                <a:latin typeface="Verdana"/>
                <a:cs typeface="Verdana"/>
              </a:rPr>
              <a:t>A very long title of the presentation section in several lines, the baseline of the last line is aligned with the horizon line</a:t>
            </a:r>
            <a:endParaRPr lang="ru-RU" sz="2800" spc="12" dirty="0" smtClean="0">
              <a:latin typeface="Verdana"/>
              <a:cs typeface="Verdana"/>
            </a:endParaRPr>
          </a:p>
        </p:txBody>
      </p:sp>
      <p:pic>
        <p:nvPicPr>
          <p:cNvPr id="10" name="object 5"/>
          <p:cNvPicPr/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149002" y="30"/>
            <a:ext cx="4042509" cy="6857458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369888" y="3511964"/>
            <a:ext cx="6716712" cy="430887"/>
          </a:xfrm>
        </p:spPr>
        <p:txBody>
          <a:bodyPr/>
          <a:lstStyle>
            <a:lvl1pPr>
              <a:defRPr sz="2800">
                <a:solidFill>
                  <a:srgbClr val="828282"/>
                </a:solidFill>
                <a:latin typeface="+mn-lt"/>
              </a:defRPr>
            </a:lvl1pPr>
            <a:lvl2pPr>
              <a:defRPr sz="2800">
                <a:solidFill>
                  <a:srgbClr val="828282"/>
                </a:solidFill>
                <a:latin typeface="+mn-lt"/>
              </a:defRPr>
            </a:lvl2pPr>
            <a:lvl3pPr>
              <a:defRPr sz="2800">
                <a:solidFill>
                  <a:srgbClr val="828282"/>
                </a:solidFill>
                <a:latin typeface="+mn-lt"/>
              </a:defRPr>
            </a:lvl3pPr>
            <a:lvl4pPr>
              <a:defRPr sz="2800">
                <a:solidFill>
                  <a:srgbClr val="828282"/>
                </a:solidFill>
                <a:latin typeface="+mn-lt"/>
              </a:defRPr>
            </a:lvl4pPr>
            <a:lvl5pPr>
              <a:defRPr sz="2800">
                <a:solidFill>
                  <a:srgbClr val="828282"/>
                </a:solidFill>
                <a:latin typeface="+mn-lt"/>
              </a:defRPr>
            </a:lvl5pPr>
          </a:lstStyle>
          <a:p>
            <a:pPr lvl="0"/>
            <a:r>
              <a:rPr lang="en-US" kern="0" spc="12" dirty="0" smtClean="0">
                <a:solidFill>
                  <a:srgbClr val="828282"/>
                </a:solidFill>
                <a:latin typeface="+mn-lt"/>
                <a:cs typeface="Verdana"/>
              </a:rPr>
              <a:t>Section subtitle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369888" y="5770035"/>
            <a:ext cx="3565872" cy="246221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Name of the speaker</a:t>
            </a:r>
            <a:endParaRPr lang="ru-RU" dirty="0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2" hasCustomPrompt="1"/>
          </p:nvPr>
        </p:nvSpPr>
        <p:spPr>
          <a:xfrm>
            <a:off x="370682" y="6050446"/>
            <a:ext cx="3564987" cy="492443"/>
          </a:xfrm>
        </p:spPr>
        <p:txBody>
          <a:bodyPr/>
          <a:lstStyle>
            <a:lvl1pPr>
              <a:defRPr sz="1600">
                <a:solidFill>
                  <a:srgbClr val="828282"/>
                </a:solidFill>
              </a:defRPr>
            </a:lvl1pPr>
            <a:lvl2pPr>
              <a:defRPr sz="1600">
                <a:solidFill>
                  <a:srgbClr val="828282"/>
                </a:solidFill>
              </a:defRPr>
            </a:lvl2pPr>
            <a:lvl3pPr>
              <a:defRPr sz="1600">
                <a:solidFill>
                  <a:srgbClr val="828282"/>
                </a:solidFill>
              </a:defRPr>
            </a:lvl3pPr>
            <a:lvl4pPr>
              <a:defRPr sz="1600">
                <a:solidFill>
                  <a:srgbClr val="828282"/>
                </a:solidFill>
              </a:defRPr>
            </a:lvl4pPr>
            <a:lvl5pPr>
              <a:defRPr sz="1600">
                <a:solidFill>
                  <a:srgbClr val="828282"/>
                </a:solidFill>
              </a:defRPr>
            </a:lvl5pPr>
          </a:lstStyle>
          <a:p>
            <a:pPr lvl="0"/>
            <a:r>
              <a:rPr lang="en-US" dirty="0" smtClean="0"/>
              <a:t>A very long job title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in several lines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70105" y="385078"/>
            <a:ext cx="3448228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0418827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Разделитель 1 спике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g object 16"/>
          <p:cNvSpPr/>
          <p:nvPr userDrawn="1"/>
        </p:nvSpPr>
        <p:spPr>
          <a:xfrm>
            <a:off x="8148638" y="0"/>
            <a:ext cx="4043362" cy="3430800"/>
          </a:xfrm>
          <a:custGeom>
            <a:avLst/>
            <a:gdLst/>
            <a:ahLst/>
            <a:cxnLst/>
            <a:rect l="l" t="t" r="r" b="b"/>
            <a:pathLst>
              <a:path w="398144" h="5657215">
                <a:moveTo>
                  <a:pt x="397893" y="0"/>
                </a:moveTo>
                <a:lnTo>
                  <a:pt x="0" y="0"/>
                </a:lnTo>
                <a:lnTo>
                  <a:pt x="0" y="5657042"/>
                </a:lnTo>
                <a:lnTo>
                  <a:pt x="397893" y="5657042"/>
                </a:lnTo>
                <a:lnTo>
                  <a:pt x="397893" y="0"/>
                </a:lnTo>
                <a:close/>
              </a:path>
            </a:pathLst>
          </a:custGeom>
          <a:solidFill>
            <a:srgbClr val="A0ED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3" name="bg object 17"/>
          <p:cNvSpPr/>
          <p:nvPr userDrawn="1"/>
        </p:nvSpPr>
        <p:spPr>
          <a:xfrm>
            <a:off x="8148638" y="3427200"/>
            <a:ext cx="4043362" cy="3430800"/>
          </a:xfrm>
          <a:custGeom>
            <a:avLst/>
            <a:gdLst/>
            <a:ahLst/>
            <a:cxnLst/>
            <a:rect l="l" t="t" r="r" b="b"/>
            <a:pathLst>
              <a:path w="398144" h="5640070">
                <a:moveTo>
                  <a:pt x="397893" y="0"/>
                </a:moveTo>
                <a:lnTo>
                  <a:pt x="0" y="0"/>
                </a:lnTo>
                <a:lnTo>
                  <a:pt x="0" y="5639556"/>
                </a:lnTo>
                <a:lnTo>
                  <a:pt x="397893" y="5639556"/>
                </a:lnTo>
                <a:lnTo>
                  <a:pt x="397893" y="0"/>
                </a:lnTo>
                <a:close/>
              </a:path>
            </a:pathLst>
          </a:custGeom>
          <a:solidFill>
            <a:srgbClr val="37EE5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1" name="Заголовок 10"/>
          <p:cNvSpPr>
            <a:spLocks noGrp="1"/>
          </p:cNvSpPr>
          <p:nvPr>
            <p:ph type="title" hasCustomPrompt="1"/>
          </p:nvPr>
        </p:nvSpPr>
        <p:spPr>
          <a:xfrm>
            <a:off x="379412" y="1808922"/>
            <a:ext cx="7011988" cy="1692771"/>
          </a:xfrm>
        </p:spPr>
        <p:txBody>
          <a:bodyPr anchor="b" anchorCtr="0"/>
          <a:lstStyle>
            <a:lvl1pPr algn="l" defTabSz="542925">
              <a:lnSpc>
                <a:spcPct val="80000"/>
              </a:lnSpc>
              <a:defRPr sz="2800">
                <a:solidFill>
                  <a:schemeClr val="tx1"/>
                </a:solidFill>
              </a:defRPr>
            </a:lvl1pPr>
          </a:lstStyle>
          <a:p>
            <a:pPr marL="7701" marR="3081">
              <a:lnSpc>
                <a:spcPts val="3250"/>
              </a:lnSpc>
              <a:spcBef>
                <a:spcPts val="170"/>
              </a:spcBef>
            </a:pPr>
            <a:r>
              <a:rPr lang="en-US" sz="2800" spc="12" dirty="0" smtClean="0">
                <a:latin typeface="Verdana"/>
                <a:cs typeface="Verdana"/>
              </a:rPr>
              <a:t>A very long title of the presentation section in several lines, the baseline of the last line is aligned with the horizon line</a:t>
            </a:r>
            <a:endParaRPr lang="ru-RU" sz="2800" spc="12" dirty="0" smtClean="0">
              <a:latin typeface="Verdana"/>
              <a:cs typeface="Verdana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369888" y="3511964"/>
            <a:ext cx="7021946" cy="430887"/>
          </a:xfrm>
        </p:spPr>
        <p:txBody>
          <a:bodyPr/>
          <a:lstStyle>
            <a:lvl1pPr>
              <a:defRPr sz="2800">
                <a:solidFill>
                  <a:srgbClr val="828282"/>
                </a:solidFill>
                <a:latin typeface="+mn-lt"/>
              </a:defRPr>
            </a:lvl1pPr>
            <a:lvl2pPr>
              <a:defRPr sz="2800">
                <a:solidFill>
                  <a:srgbClr val="828282"/>
                </a:solidFill>
                <a:latin typeface="+mn-lt"/>
              </a:defRPr>
            </a:lvl2pPr>
            <a:lvl3pPr>
              <a:defRPr sz="2800">
                <a:solidFill>
                  <a:srgbClr val="828282"/>
                </a:solidFill>
                <a:latin typeface="+mn-lt"/>
              </a:defRPr>
            </a:lvl3pPr>
            <a:lvl4pPr>
              <a:defRPr sz="2800">
                <a:solidFill>
                  <a:srgbClr val="828282"/>
                </a:solidFill>
                <a:latin typeface="+mn-lt"/>
              </a:defRPr>
            </a:lvl4pPr>
            <a:lvl5pPr>
              <a:defRPr sz="2800">
                <a:solidFill>
                  <a:srgbClr val="828282"/>
                </a:solidFill>
                <a:latin typeface="+mn-lt"/>
              </a:defRPr>
            </a:lvl5pPr>
          </a:lstStyle>
          <a:p>
            <a:pPr lvl="0"/>
            <a:r>
              <a:rPr lang="en-US" kern="0" spc="12" dirty="0" smtClean="0">
                <a:solidFill>
                  <a:srgbClr val="828282"/>
                </a:solidFill>
                <a:latin typeface="+mn-lt"/>
                <a:cs typeface="Verdana"/>
              </a:rPr>
              <a:t>Section subtitle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369888" y="5770035"/>
            <a:ext cx="3277413" cy="245713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Name of the speaker</a:t>
            </a:r>
            <a:endParaRPr lang="ru-RU" dirty="0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2" hasCustomPrompt="1"/>
          </p:nvPr>
        </p:nvSpPr>
        <p:spPr>
          <a:xfrm>
            <a:off x="370683" y="6050446"/>
            <a:ext cx="3276600" cy="492443"/>
          </a:xfrm>
        </p:spPr>
        <p:txBody>
          <a:bodyPr/>
          <a:lstStyle>
            <a:lvl1pPr>
              <a:defRPr sz="1600">
                <a:solidFill>
                  <a:srgbClr val="828282"/>
                </a:solidFill>
              </a:defRPr>
            </a:lvl1pPr>
            <a:lvl2pPr>
              <a:defRPr sz="1600">
                <a:solidFill>
                  <a:srgbClr val="828282"/>
                </a:solidFill>
              </a:defRPr>
            </a:lvl2pPr>
            <a:lvl3pPr>
              <a:defRPr sz="1600">
                <a:solidFill>
                  <a:srgbClr val="828282"/>
                </a:solidFill>
              </a:defRPr>
            </a:lvl3pPr>
            <a:lvl4pPr>
              <a:defRPr sz="1600">
                <a:solidFill>
                  <a:srgbClr val="828282"/>
                </a:solidFill>
              </a:defRPr>
            </a:lvl4pPr>
            <a:lvl5pPr>
              <a:defRPr sz="1600">
                <a:solidFill>
                  <a:srgbClr val="828282"/>
                </a:solidFill>
              </a:defRPr>
            </a:lvl5pPr>
          </a:lstStyle>
          <a:p>
            <a:pPr lvl="0"/>
            <a:r>
              <a:rPr lang="en-US" dirty="0" smtClean="0"/>
              <a:t>A very long job title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in several lines</a:t>
            </a:r>
            <a:endParaRPr lang="ru-RU" dirty="0"/>
          </a:p>
        </p:txBody>
      </p:sp>
      <p:sp>
        <p:nvSpPr>
          <p:cNvPr id="14" name="Текст 4"/>
          <p:cNvSpPr>
            <a:spLocks noGrp="1"/>
          </p:cNvSpPr>
          <p:nvPr>
            <p:ph type="body" sz="quarter" idx="13" hasCustomPrompt="1"/>
          </p:nvPr>
        </p:nvSpPr>
        <p:spPr>
          <a:xfrm>
            <a:off x="4114421" y="5770035"/>
            <a:ext cx="3277413" cy="245713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Name of the speaker</a:t>
            </a:r>
          </a:p>
        </p:txBody>
      </p:sp>
      <p:sp>
        <p:nvSpPr>
          <p:cNvPr id="15" name="Текст 11"/>
          <p:cNvSpPr>
            <a:spLocks noGrp="1"/>
          </p:cNvSpPr>
          <p:nvPr>
            <p:ph type="body" sz="quarter" idx="14" hasCustomPrompt="1"/>
          </p:nvPr>
        </p:nvSpPr>
        <p:spPr>
          <a:xfrm>
            <a:off x="4115234" y="6050446"/>
            <a:ext cx="3276600" cy="492443"/>
          </a:xfrm>
        </p:spPr>
        <p:txBody>
          <a:bodyPr/>
          <a:lstStyle>
            <a:lvl1pPr>
              <a:defRPr sz="1600">
                <a:solidFill>
                  <a:srgbClr val="828282"/>
                </a:solidFill>
              </a:defRPr>
            </a:lvl1pPr>
            <a:lvl2pPr>
              <a:defRPr sz="1600">
                <a:solidFill>
                  <a:srgbClr val="828282"/>
                </a:solidFill>
              </a:defRPr>
            </a:lvl2pPr>
            <a:lvl3pPr>
              <a:defRPr sz="1600">
                <a:solidFill>
                  <a:srgbClr val="828282"/>
                </a:solidFill>
              </a:defRPr>
            </a:lvl3pPr>
            <a:lvl4pPr>
              <a:defRPr sz="1600">
                <a:solidFill>
                  <a:srgbClr val="828282"/>
                </a:solidFill>
              </a:defRPr>
            </a:lvl4pPr>
            <a:lvl5pPr>
              <a:defRPr sz="1600">
                <a:solidFill>
                  <a:srgbClr val="828282"/>
                </a:solidFill>
              </a:defRPr>
            </a:lvl5pPr>
          </a:lstStyle>
          <a:p>
            <a:pPr lvl="0"/>
            <a:r>
              <a:rPr lang="en-US" dirty="0" smtClean="0"/>
              <a:t>A very long job title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in several lines</a:t>
            </a:r>
            <a:endParaRPr lang="ru-RU" dirty="0"/>
          </a:p>
        </p:txBody>
      </p:sp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70105" y="385078"/>
            <a:ext cx="3448228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3882941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поле для текст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23104">
              <a:spcBef>
                <a:spcPts val="85"/>
              </a:spcBef>
            </a:pPr>
            <a:fld id="{81D60167-4931-47E6-BA6A-407CBD079E47}" type="slidenum">
              <a:rPr lang="ru-RU" spc="12" smtClean="0"/>
              <a:pPr marL="23104">
                <a:spcBef>
                  <a:spcPts val="85"/>
                </a:spcBef>
              </a:pPr>
              <a:t>‹#›</a:t>
            </a:fld>
            <a:endParaRPr lang="ru-RU" spc="12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Заголовок слайда</a:t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97220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поле для текст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23104">
              <a:spcBef>
                <a:spcPts val="85"/>
              </a:spcBef>
            </a:pPr>
            <a:fld id="{81D60167-4931-47E6-BA6A-407CBD079E47}" type="slidenum">
              <a:rPr lang="ru-RU" spc="12" smtClean="0"/>
              <a:pPr marL="23104">
                <a:spcBef>
                  <a:spcPts val="85"/>
                </a:spcBef>
              </a:pPr>
              <a:t>‹#›</a:t>
            </a:fld>
            <a:endParaRPr lang="ru-RU" spc="12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Заголовок слайда</a:t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589128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 колон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1476" y="1438401"/>
            <a:ext cx="5572124" cy="4708981"/>
          </a:xfrm>
        </p:spPr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23104">
              <a:spcBef>
                <a:spcPts val="85"/>
              </a:spcBef>
            </a:pPr>
            <a:fld id="{81D60167-4931-47E6-BA6A-407CBD079E47}" type="slidenum">
              <a:rPr lang="ru-RU" spc="12" smtClean="0"/>
              <a:pPr marL="23104">
                <a:spcBef>
                  <a:spcPts val="85"/>
                </a:spcBef>
              </a:pPr>
              <a:t>‹#›</a:t>
            </a:fld>
            <a:endParaRPr lang="ru-RU" spc="12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 hasCustomPrompt="1"/>
          </p:nvPr>
        </p:nvSpPr>
        <p:spPr>
          <a:xfrm>
            <a:off x="371475" y="366673"/>
            <a:ext cx="11449049" cy="861774"/>
          </a:xfrm>
        </p:spPr>
        <p:txBody>
          <a:bodyPr/>
          <a:lstStyle/>
          <a:p>
            <a:r>
              <a:rPr lang="ru-RU" dirty="0" smtClean="0"/>
              <a:t>Заголовок слайда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Holder 3"/>
          <p:cNvSpPr>
            <a:spLocks noGrp="1"/>
          </p:cNvSpPr>
          <p:nvPr>
            <p:ph type="body" idx="12"/>
          </p:nvPr>
        </p:nvSpPr>
        <p:spPr>
          <a:xfrm>
            <a:off x="6248400" y="1438401"/>
            <a:ext cx="5572124" cy="4708981"/>
          </a:xfrm>
        </p:spPr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58798065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pos="3744">
          <p15:clr>
            <a:srgbClr val="FBAE40"/>
          </p15:clr>
        </p15:guide>
        <p15:guide id="2" pos="392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колон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ижний колонтитул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23104">
              <a:spcBef>
                <a:spcPts val="85"/>
              </a:spcBef>
            </a:pPr>
            <a:fld id="{81D60167-4931-47E6-BA6A-407CBD079E47}" type="slidenum">
              <a:rPr lang="ru-RU" spc="12" smtClean="0"/>
              <a:pPr marL="23104">
                <a:spcBef>
                  <a:spcPts val="85"/>
                </a:spcBef>
              </a:pPr>
              <a:t>‹#›</a:t>
            </a:fld>
            <a:endParaRPr lang="ru-RU" spc="12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 hasCustomPrompt="1"/>
          </p:nvPr>
        </p:nvSpPr>
        <p:spPr>
          <a:xfrm>
            <a:off x="371475" y="366673"/>
            <a:ext cx="11449049" cy="861774"/>
          </a:xfrm>
        </p:spPr>
        <p:txBody>
          <a:bodyPr/>
          <a:lstStyle/>
          <a:p>
            <a:r>
              <a:rPr lang="ru-RU" dirty="0" smtClean="0"/>
              <a:t>Заголовок слайда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371474" y="1431924"/>
            <a:ext cx="5572125" cy="471545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1" name="Объект 3"/>
          <p:cNvSpPr>
            <a:spLocks noGrp="1"/>
          </p:cNvSpPr>
          <p:nvPr>
            <p:ph sz="quarter" idx="14"/>
          </p:nvPr>
        </p:nvSpPr>
        <p:spPr>
          <a:xfrm>
            <a:off x="6237288" y="1431924"/>
            <a:ext cx="5572125" cy="471545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7613045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pos="3744">
          <p15:clr>
            <a:srgbClr val="FBAE40"/>
          </p15:clr>
        </p15:guide>
        <p15:guide id="2" pos="392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блок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ижний колонтитул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23104">
              <a:spcBef>
                <a:spcPts val="85"/>
              </a:spcBef>
            </a:pPr>
            <a:fld id="{81D60167-4931-47E6-BA6A-407CBD079E47}" type="slidenum">
              <a:rPr lang="ru-RU" spc="12" smtClean="0"/>
              <a:pPr marL="23104">
                <a:spcBef>
                  <a:spcPts val="85"/>
                </a:spcBef>
              </a:pPr>
              <a:t>‹#›</a:t>
            </a:fld>
            <a:endParaRPr lang="ru-RU" spc="12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 hasCustomPrompt="1"/>
          </p:nvPr>
        </p:nvSpPr>
        <p:spPr>
          <a:xfrm>
            <a:off x="371475" y="366673"/>
            <a:ext cx="11449049" cy="861774"/>
          </a:xfrm>
        </p:spPr>
        <p:txBody>
          <a:bodyPr/>
          <a:lstStyle/>
          <a:p>
            <a:r>
              <a:rPr lang="ru-RU" dirty="0" smtClean="0"/>
              <a:t>Заголовок слайда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quarter" idx="13"/>
          </p:nvPr>
        </p:nvSpPr>
        <p:spPr>
          <a:xfrm>
            <a:off x="371475" y="1431923"/>
            <a:ext cx="5572125" cy="2216151"/>
          </a:xfrm>
        </p:spPr>
        <p:txBody>
          <a:bodyPr>
            <a:noAutofit/>
          </a:bodyPr>
          <a:lstStyle>
            <a:lvl1pPr>
              <a:defRPr sz="1200">
                <a:latin typeface="+mn-lt"/>
              </a:defRPr>
            </a:lvl1pPr>
            <a:lvl2pPr>
              <a:defRPr sz="1200">
                <a:latin typeface="+mn-lt"/>
              </a:defRPr>
            </a:lvl2pPr>
            <a:lvl3pPr>
              <a:defRPr sz="1200">
                <a:latin typeface="+mn-lt"/>
              </a:defRPr>
            </a:lvl3pPr>
            <a:lvl4pPr>
              <a:defRPr sz="1200">
                <a:latin typeface="+mn-lt"/>
              </a:defRPr>
            </a:lvl4pPr>
            <a:lvl5pPr>
              <a:defRPr sz="1200">
                <a:latin typeface="+mn-lt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1" name="Объект 6"/>
          <p:cNvSpPr>
            <a:spLocks noGrp="1"/>
          </p:cNvSpPr>
          <p:nvPr>
            <p:ph sz="quarter" idx="14"/>
          </p:nvPr>
        </p:nvSpPr>
        <p:spPr>
          <a:xfrm>
            <a:off x="6248400" y="1431923"/>
            <a:ext cx="5572125" cy="2216151"/>
          </a:xfrm>
        </p:spPr>
        <p:txBody>
          <a:bodyPr>
            <a:noAutofit/>
          </a:bodyPr>
          <a:lstStyle>
            <a:lvl1pPr>
              <a:defRPr sz="1200">
                <a:latin typeface="+mn-lt"/>
              </a:defRPr>
            </a:lvl1pPr>
            <a:lvl2pPr>
              <a:defRPr sz="1200">
                <a:latin typeface="+mn-lt"/>
              </a:defRPr>
            </a:lvl2pPr>
            <a:lvl3pPr>
              <a:defRPr sz="1200">
                <a:latin typeface="+mn-lt"/>
              </a:defRPr>
            </a:lvl3pPr>
            <a:lvl4pPr>
              <a:defRPr sz="1200">
                <a:latin typeface="+mn-lt"/>
              </a:defRPr>
            </a:lvl4pPr>
            <a:lvl5pPr>
              <a:defRPr sz="1200">
                <a:latin typeface="+mn-lt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2" name="Объект 6"/>
          <p:cNvSpPr>
            <a:spLocks noGrp="1"/>
          </p:cNvSpPr>
          <p:nvPr>
            <p:ph sz="quarter" idx="15"/>
          </p:nvPr>
        </p:nvSpPr>
        <p:spPr>
          <a:xfrm>
            <a:off x="371475" y="3927474"/>
            <a:ext cx="5572125" cy="2216151"/>
          </a:xfrm>
        </p:spPr>
        <p:txBody>
          <a:bodyPr>
            <a:noAutofit/>
          </a:bodyPr>
          <a:lstStyle>
            <a:lvl1pPr>
              <a:defRPr sz="1200">
                <a:latin typeface="+mn-lt"/>
              </a:defRPr>
            </a:lvl1pPr>
            <a:lvl2pPr>
              <a:defRPr sz="1200">
                <a:latin typeface="+mn-lt"/>
              </a:defRPr>
            </a:lvl2pPr>
            <a:lvl3pPr>
              <a:defRPr sz="1200">
                <a:latin typeface="+mn-lt"/>
              </a:defRPr>
            </a:lvl3pPr>
            <a:lvl4pPr>
              <a:defRPr sz="1200">
                <a:latin typeface="+mn-lt"/>
              </a:defRPr>
            </a:lvl4pPr>
            <a:lvl5pPr>
              <a:defRPr sz="1200">
                <a:latin typeface="+mn-lt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3" name="Объект 6"/>
          <p:cNvSpPr>
            <a:spLocks noGrp="1"/>
          </p:cNvSpPr>
          <p:nvPr>
            <p:ph sz="quarter" idx="16"/>
          </p:nvPr>
        </p:nvSpPr>
        <p:spPr>
          <a:xfrm>
            <a:off x="6248400" y="3927474"/>
            <a:ext cx="5572125" cy="2216151"/>
          </a:xfrm>
        </p:spPr>
        <p:txBody>
          <a:bodyPr>
            <a:noAutofit/>
          </a:bodyPr>
          <a:lstStyle>
            <a:lvl1pPr>
              <a:defRPr sz="1200">
                <a:latin typeface="+mn-lt"/>
              </a:defRPr>
            </a:lvl1pPr>
            <a:lvl2pPr>
              <a:defRPr sz="1200">
                <a:latin typeface="+mn-lt"/>
              </a:defRPr>
            </a:lvl2pPr>
            <a:lvl3pPr>
              <a:defRPr sz="1200">
                <a:latin typeface="+mn-lt"/>
              </a:defRPr>
            </a:lvl3pPr>
            <a:lvl4pPr>
              <a:defRPr sz="1200">
                <a:latin typeface="+mn-lt"/>
              </a:defRPr>
            </a:lvl4pPr>
            <a:lvl5pPr>
              <a:defRPr sz="1200">
                <a:latin typeface="+mn-lt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347612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pos="3744">
          <p15:clr>
            <a:srgbClr val="FBAE40"/>
          </p15:clr>
        </p15:guide>
        <p15:guide id="2" pos="392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лок_2 колон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371476" y="1438401"/>
            <a:ext cx="11449048" cy="1461939"/>
          </a:xfrm>
        </p:spPr>
        <p:txBody>
          <a:bodyPr lIns="0" tIns="0" rIns="0" bIns="0"/>
          <a:lstStyle>
            <a:lvl1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1800" b="0" i="0">
                <a:solidFill>
                  <a:schemeClr val="tx1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 main message / idea of the slide in several lines </a:t>
            </a:r>
            <a:br>
              <a:rPr lang="en-US" dirty="0" smtClean="0"/>
            </a:br>
            <a:r>
              <a:rPr lang="en-US" dirty="0" smtClean="0"/>
              <a:t>(max – four) The main message / idea of the slide in several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lines (max – four)</a:t>
            </a:r>
            <a:r>
              <a:rPr lang="ru-RU" dirty="0" smtClean="0"/>
              <a:t> </a:t>
            </a:r>
            <a:r>
              <a:rPr lang="en-US" dirty="0" smtClean="0"/>
              <a:t>The main message / idea of the slide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in several lines (max – four)</a:t>
            </a:r>
            <a:endParaRPr lang="ru-RU" dirty="0" smtClean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23104">
              <a:spcBef>
                <a:spcPts val="85"/>
              </a:spcBef>
            </a:pPr>
            <a:fld id="{81D60167-4931-47E6-BA6A-407CBD079E47}" type="slidenum">
              <a:rPr lang="ru-RU" spc="12" smtClean="0"/>
              <a:pPr marL="23104">
                <a:spcBef>
                  <a:spcPts val="85"/>
                </a:spcBef>
              </a:pPr>
              <a:t>‹#›</a:t>
            </a:fld>
            <a:endParaRPr lang="ru-RU" spc="12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 hasCustomPrompt="1"/>
          </p:nvPr>
        </p:nvSpPr>
        <p:spPr>
          <a:xfrm>
            <a:off x="371475" y="366673"/>
            <a:ext cx="11449049" cy="861774"/>
          </a:xfrm>
        </p:spPr>
        <p:txBody>
          <a:bodyPr/>
          <a:lstStyle/>
          <a:p>
            <a:r>
              <a:rPr lang="ru-RU" dirty="0" smtClean="0"/>
              <a:t>Заголовок слайда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13" name="Объект 6"/>
          <p:cNvSpPr>
            <a:spLocks noGrp="1"/>
          </p:cNvSpPr>
          <p:nvPr>
            <p:ph sz="quarter" idx="15"/>
          </p:nvPr>
        </p:nvSpPr>
        <p:spPr>
          <a:xfrm>
            <a:off x="371475" y="2819400"/>
            <a:ext cx="5572125" cy="3324225"/>
          </a:xfrm>
        </p:spPr>
        <p:txBody>
          <a:bodyPr>
            <a:noAutofit/>
          </a:bodyPr>
          <a:lstStyle>
            <a:lvl1pPr>
              <a:defRPr sz="1200">
                <a:latin typeface="+mn-lt"/>
              </a:defRPr>
            </a:lvl1pPr>
            <a:lvl2pPr>
              <a:defRPr sz="1200">
                <a:latin typeface="+mn-lt"/>
              </a:defRPr>
            </a:lvl2pPr>
            <a:lvl3pPr>
              <a:defRPr sz="1200">
                <a:latin typeface="+mn-lt"/>
              </a:defRPr>
            </a:lvl3pPr>
            <a:lvl4pPr>
              <a:defRPr sz="1200">
                <a:latin typeface="+mn-lt"/>
              </a:defRPr>
            </a:lvl4pPr>
            <a:lvl5pPr>
              <a:defRPr sz="1200">
                <a:latin typeface="+mn-lt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4" name="Объект 6"/>
          <p:cNvSpPr>
            <a:spLocks noGrp="1"/>
          </p:cNvSpPr>
          <p:nvPr>
            <p:ph sz="quarter" idx="16"/>
          </p:nvPr>
        </p:nvSpPr>
        <p:spPr>
          <a:xfrm>
            <a:off x="6248400" y="2819400"/>
            <a:ext cx="5572125" cy="3324225"/>
          </a:xfrm>
        </p:spPr>
        <p:txBody>
          <a:bodyPr>
            <a:noAutofit/>
          </a:bodyPr>
          <a:lstStyle>
            <a:lvl1pPr>
              <a:defRPr sz="1200">
                <a:latin typeface="+mn-lt"/>
              </a:defRPr>
            </a:lvl1pPr>
            <a:lvl2pPr>
              <a:defRPr sz="1200">
                <a:latin typeface="+mn-lt"/>
              </a:defRPr>
            </a:lvl2pPr>
            <a:lvl3pPr>
              <a:defRPr sz="1200">
                <a:latin typeface="+mn-lt"/>
              </a:defRPr>
            </a:lvl3pPr>
            <a:lvl4pPr>
              <a:defRPr sz="1200">
                <a:latin typeface="+mn-lt"/>
              </a:defRPr>
            </a:lvl4pPr>
            <a:lvl5pPr>
              <a:defRPr sz="1200">
                <a:latin typeface="+mn-lt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0154709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pos="3744">
          <p15:clr>
            <a:srgbClr val="FBAE40"/>
          </p15:clr>
        </p15:guide>
        <p15:guide id="2" pos="392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ы с выводам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371475" y="1431924"/>
            <a:ext cx="11449049" cy="226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Диаграмма 3"/>
          <p:cNvSpPr>
            <a:spLocks noGrp="1"/>
          </p:cNvSpPr>
          <p:nvPr>
            <p:ph type="chart" sz="quarter" idx="18"/>
          </p:nvPr>
        </p:nvSpPr>
        <p:spPr>
          <a:xfrm>
            <a:off x="437322" y="1481138"/>
            <a:ext cx="7493827" cy="2166937"/>
          </a:xfrm>
        </p:spPr>
        <p:txBody>
          <a:bodyPr>
            <a:noAutofit/>
          </a:bodyPr>
          <a:lstStyle>
            <a:lvl1pPr>
              <a:defRPr sz="1600" cap="all" baseline="0">
                <a:solidFill>
                  <a:srgbClr val="595959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371475" y="3884322"/>
            <a:ext cx="11449049" cy="226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23104">
              <a:spcBef>
                <a:spcPts val="85"/>
              </a:spcBef>
            </a:pPr>
            <a:fld id="{81D60167-4931-47E6-BA6A-407CBD079E47}" type="slidenum">
              <a:rPr lang="ru-RU" spc="12" smtClean="0"/>
              <a:pPr marL="23104">
                <a:spcBef>
                  <a:spcPts val="85"/>
                </a:spcBef>
              </a:pPr>
              <a:t>‹#›</a:t>
            </a:fld>
            <a:endParaRPr lang="ru-RU" spc="12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 hasCustomPrompt="1"/>
          </p:nvPr>
        </p:nvSpPr>
        <p:spPr>
          <a:xfrm>
            <a:off x="371475" y="366673"/>
            <a:ext cx="11449049" cy="861774"/>
          </a:xfrm>
        </p:spPr>
        <p:txBody>
          <a:bodyPr/>
          <a:lstStyle/>
          <a:p>
            <a:r>
              <a:rPr lang="ru-RU" dirty="0" smtClean="0"/>
              <a:t>Заголовок слайда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15" name="Holder 3"/>
          <p:cNvSpPr>
            <a:spLocks noGrp="1"/>
          </p:cNvSpPr>
          <p:nvPr>
            <p:ph type="body" idx="16" hasCustomPrompt="1"/>
          </p:nvPr>
        </p:nvSpPr>
        <p:spPr>
          <a:xfrm>
            <a:off x="8148524" y="1480930"/>
            <a:ext cx="3672000" cy="2167144"/>
          </a:xfrm>
        </p:spPr>
        <p:txBody>
          <a:bodyPr lIns="0" tIns="0" rIns="0" bIns="0">
            <a:noAutofit/>
          </a:bodyPr>
          <a:lstStyle>
            <a:lvl1pPr>
              <a:defRPr sz="12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Conclusions from the diagram</a:t>
            </a:r>
            <a:endParaRPr dirty="0"/>
          </a:p>
        </p:txBody>
      </p:sp>
      <p:sp>
        <p:nvSpPr>
          <p:cNvPr id="17" name="object 64"/>
          <p:cNvSpPr/>
          <p:nvPr userDrawn="1"/>
        </p:nvSpPr>
        <p:spPr>
          <a:xfrm>
            <a:off x="7898020" y="1600200"/>
            <a:ext cx="188680" cy="377360"/>
          </a:xfrm>
          <a:custGeom>
            <a:avLst/>
            <a:gdLst/>
            <a:ahLst/>
            <a:cxnLst/>
            <a:rect l="l" t="t" r="r" b="b"/>
            <a:pathLst>
              <a:path w="311150" h="622300">
                <a:moveTo>
                  <a:pt x="10" y="0"/>
                </a:moveTo>
                <a:lnTo>
                  <a:pt x="0" y="621939"/>
                </a:lnTo>
                <a:lnTo>
                  <a:pt x="310974" y="310964"/>
                </a:lnTo>
                <a:lnTo>
                  <a:pt x="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18" name="Holder 3"/>
          <p:cNvSpPr>
            <a:spLocks noGrp="1"/>
          </p:cNvSpPr>
          <p:nvPr>
            <p:ph type="body" idx="17" hasCustomPrompt="1"/>
          </p:nvPr>
        </p:nvSpPr>
        <p:spPr>
          <a:xfrm>
            <a:off x="8148524" y="3945835"/>
            <a:ext cx="3672000" cy="2167144"/>
          </a:xfrm>
        </p:spPr>
        <p:txBody>
          <a:bodyPr lIns="0" tIns="0" rIns="0" bIns="0">
            <a:noAutofit/>
          </a:bodyPr>
          <a:lstStyle>
            <a:lvl1pPr>
              <a:defRPr sz="1200" b="0" i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Conclusions from the diagram</a:t>
            </a:r>
          </a:p>
        </p:txBody>
      </p:sp>
      <p:sp>
        <p:nvSpPr>
          <p:cNvPr id="19" name="Диаграмма 3"/>
          <p:cNvSpPr>
            <a:spLocks noGrp="1"/>
          </p:cNvSpPr>
          <p:nvPr>
            <p:ph type="chart" sz="quarter" idx="19"/>
          </p:nvPr>
        </p:nvSpPr>
        <p:spPr>
          <a:xfrm>
            <a:off x="437322" y="3934854"/>
            <a:ext cx="7493827" cy="2166937"/>
          </a:xfrm>
        </p:spPr>
        <p:txBody>
          <a:bodyPr>
            <a:noAutofit/>
          </a:bodyPr>
          <a:lstStyle>
            <a:lvl1pPr>
              <a:defRPr sz="1600" cap="all" baseline="0">
                <a:solidFill>
                  <a:srgbClr val="595959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0" name="object 64"/>
          <p:cNvSpPr/>
          <p:nvPr userDrawn="1"/>
        </p:nvSpPr>
        <p:spPr>
          <a:xfrm>
            <a:off x="7898020" y="4005470"/>
            <a:ext cx="188680" cy="377360"/>
          </a:xfrm>
          <a:custGeom>
            <a:avLst/>
            <a:gdLst/>
            <a:ahLst/>
            <a:cxnLst/>
            <a:rect l="l" t="t" r="r" b="b"/>
            <a:pathLst>
              <a:path w="311150" h="622300">
                <a:moveTo>
                  <a:pt x="10" y="0"/>
                </a:moveTo>
                <a:lnTo>
                  <a:pt x="0" y="621939"/>
                </a:lnTo>
                <a:lnTo>
                  <a:pt x="310974" y="310964"/>
                </a:lnTo>
                <a:lnTo>
                  <a:pt x="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</p:spTree>
    <p:extLst>
      <p:ext uri="{BB962C8B-B14F-4D97-AF65-F5344CB8AC3E}">
        <p14:creationId xmlns:p14="http://schemas.microsoft.com/office/powerpoint/2010/main" xmlns="" val="241325964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pos="4996" userDrawn="1">
          <p15:clr>
            <a:srgbClr val="FBAE40"/>
          </p15:clr>
        </p15:guide>
        <p15:guide id="2" pos="5128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колон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1475" y="1438401"/>
            <a:ext cx="3672000" cy="4708981"/>
          </a:xfrm>
        </p:spPr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23104">
              <a:spcBef>
                <a:spcPts val="85"/>
              </a:spcBef>
            </a:pPr>
            <a:fld id="{81D60167-4931-47E6-BA6A-407CBD079E47}" type="slidenum">
              <a:rPr lang="ru-RU" spc="12" smtClean="0"/>
              <a:pPr marL="23104">
                <a:spcBef>
                  <a:spcPts val="85"/>
                </a:spcBef>
              </a:pPr>
              <a:t>‹#›</a:t>
            </a:fld>
            <a:endParaRPr lang="ru-RU" spc="12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 hasCustomPrompt="1"/>
          </p:nvPr>
        </p:nvSpPr>
        <p:spPr>
          <a:xfrm>
            <a:off x="371475" y="366673"/>
            <a:ext cx="11449049" cy="861774"/>
          </a:xfrm>
        </p:spPr>
        <p:txBody>
          <a:bodyPr/>
          <a:lstStyle/>
          <a:p>
            <a:r>
              <a:rPr lang="ru-RU" dirty="0" smtClean="0"/>
              <a:t>Заголовок слайда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Holder 3"/>
          <p:cNvSpPr>
            <a:spLocks noGrp="1"/>
          </p:cNvSpPr>
          <p:nvPr>
            <p:ph type="body" idx="12"/>
          </p:nvPr>
        </p:nvSpPr>
        <p:spPr>
          <a:xfrm>
            <a:off x="4259999" y="1438401"/>
            <a:ext cx="3672000" cy="4708981"/>
          </a:xfrm>
        </p:spPr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13" name="Holder 3"/>
          <p:cNvSpPr>
            <a:spLocks noGrp="1"/>
          </p:cNvSpPr>
          <p:nvPr>
            <p:ph type="body" idx="13"/>
          </p:nvPr>
        </p:nvSpPr>
        <p:spPr>
          <a:xfrm>
            <a:off x="8148524" y="1438401"/>
            <a:ext cx="3672000" cy="4708981"/>
          </a:xfrm>
        </p:spPr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145594496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pos="2558" userDrawn="1">
          <p15:clr>
            <a:srgbClr val="FBAE40"/>
          </p15:clr>
        </p15:guide>
        <p15:guide id="2" pos="2674">
          <p15:clr>
            <a:srgbClr val="FBAE40"/>
          </p15:clr>
        </p15:guide>
        <p15:guide id="3" pos="4999">
          <p15:clr>
            <a:srgbClr val="FBAE40"/>
          </p15:clr>
        </p15:guide>
        <p15:guide id="4" pos="5129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блоков_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ижний колонтитул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23104">
              <a:spcBef>
                <a:spcPts val="85"/>
              </a:spcBef>
            </a:pPr>
            <a:fld id="{81D60167-4931-47E6-BA6A-407CBD079E47}" type="slidenum">
              <a:rPr lang="ru-RU" spc="12" smtClean="0"/>
              <a:pPr marL="23104">
                <a:spcBef>
                  <a:spcPts val="85"/>
                </a:spcBef>
              </a:pPr>
              <a:t>‹#›</a:t>
            </a:fld>
            <a:endParaRPr lang="ru-RU" spc="12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 hasCustomPrompt="1"/>
          </p:nvPr>
        </p:nvSpPr>
        <p:spPr>
          <a:xfrm>
            <a:off x="371475" y="366673"/>
            <a:ext cx="11449049" cy="861774"/>
          </a:xfrm>
        </p:spPr>
        <p:txBody>
          <a:bodyPr/>
          <a:lstStyle/>
          <a:p>
            <a:r>
              <a:rPr lang="ru-RU" dirty="0" smtClean="0"/>
              <a:t>Заголовок слайда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11" name="Объект 6"/>
          <p:cNvSpPr>
            <a:spLocks noGrp="1"/>
          </p:cNvSpPr>
          <p:nvPr>
            <p:ph sz="quarter" idx="14"/>
          </p:nvPr>
        </p:nvSpPr>
        <p:spPr>
          <a:xfrm>
            <a:off x="371475" y="1438401"/>
            <a:ext cx="3672000" cy="2244144"/>
          </a:xfrm>
        </p:spPr>
        <p:txBody>
          <a:bodyPr>
            <a:noAutofit/>
          </a:bodyPr>
          <a:lstStyle>
            <a:lvl1pPr>
              <a:defRPr sz="1200">
                <a:latin typeface="+mn-lt"/>
              </a:defRPr>
            </a:lvl1pPr>
            <a:lvl2pPr>
              <a:defRPr sz="1200">
                <a:latin typeface="+mn-lt"/>
              </a:defRPr>
            </a:lvl2pPr>
            <a:lvl3pPr>
              <a:defRPr sz="1200">
                <a:latin typeface="+mn-lt"/>
              </a:defRPr>
            </a:lvl3pPr>
            <a:lvl4pPr>
              <a:defRPr sz="1200">
                <a:latin typeface="+mn-lt"/>
              </a:defRPr>
            </a:lvl4pPr>
            <a:lvl5pPr>
              <a:defRPr sz="1200">
                <a:latin typeface="+mn-lt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2" name="Объект 6"/>
          <p:cNvSpPr>
            <a:spLocks noGrp="1"/>
          </p:cNvSpPr>
          <p:nvPr>
            <p:ph sz="quarter" idx="15"/>
          </p:nvPr>
        </p:nvSpPr>
        <p:spPr>
          <a:xfrm>
            <a:off x="4260000" y="1438401"/>
            <a:ext cx="3672000" cy="2244144"/>
          </a:xfrm>
        </p:spPr>
        <p:txBody>
          <a:bodyPr>
            <a:noAutofit/>
          </a:bodyPr>
          <a:lstStyle>
            <a:lvl1pPr>
              <a:defRPr sz="1200">
                <a:latin typeface="+mn-lt"/>
              </a:defRPr>
            </a:lvl1pPr>
            <a:lvl2pPr>
              <a:defRPr sz="1200">
                <a:latin typeface="+mn-lt"/>
              </a:defRPr>
            </a:lvl2pPr>
            <a:lvl3pPr>
              <a:defRPr sz="1200">
                <a:latin typeface="+mn-lt"/>
              </a:defRPr>
            </a:lvl3pPr>
            <a:lvl4pPr>
              <a:defRPr sz="1200">
                <a:latin typeface="+mn-lt"/>
              </a:defRPr>
            </a:lvl4pPr>
            <a:lvl5pPr>
              <a:defRPr sz="1200">
                <a:latin typeface="+mn-lt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4" name="Объект 6"/>
          <p:cNvSpPr>
            <a:spLocks noGrp="1"/>
          </p:cNvSpPr>
          <p:nvPr>
            <p:ph sz="quarter" idx="16"/>
          </p:nvPr>
        </p:nvSpPr>
        <p:spPr>
          <a:xfrm>
            <a:off x="8148524" y="1438401"/>
            <a:ext cx="3672000" cy="2244144"/>
          </a:xfrm>
        </p:spPr>
        <p:txBody>
          <a:bodyPr>
            <a:noAutofit/>
          </a:bodyPr>
          <a:lstStyle>
            <a:lvl1pPr>
              <a:defRPr sz="1200">
                <a:latin typeface="+mn-lt"/>
              </a:defRPr>
            </a:lvl1pPr>
            <a:lvl2pPr>
              <a:defRPr sz="1200">
                <a:latin typeface="+mn-lt"/>
              </a:defRPr>
            </a:lvl2pPr>
            <a:lvl3pPr>
              <a:defRPr sz="1200">
                <a:latin typeface="+mn-lt"/>
              </a:defRPr>
            </a:lvl3pPr>
            <a:lvl4pPr>
              <a:defRPr sz="1200">
                <a:latin typeface="+mn-lt"/>
              </a:defRPr>
            </a:lvl4pPr>
            <a:lvl5pPr>
              <a:defRPr sz="1200">
                <a:latin typeface="+mn-lt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5" name="Объект 6"/>
          <p:cNvSpPr>
            <a:spLocks noGrp="1"/>
          </p:cNvSpPr>
          <p:nvPr>
            <p:ph sz="quarter" idx="17"/>
          </p:nvPr>
        </p:nvSpPr>
        <p:spPr>
          <a:xfrm>
            <a:off x="371475" y="3902656"/>
            <a:ext cx="3672000" cy="2244144"/>
          </a:xfrm>
        </p:spPr>
        <p:txBody>
          <a:bodyPr>
            <a:noAutofit/>
          </a:bodyPr>
          <a:lstStyle>
            <a:lvl1pPr>
              <a:defRPr sz="1200">
                <a:latin typeface="+mn-lt"/>
              </a:defRPr>
            </a:lvl1pPr>
            <a:lvl2pPr>
              <a:defRPr sz="1200">
                <a:latin typeface="+mn-lt"/>
              </a:defRPr>
            </a:lvl2pPr>
            <a:lvl3pPr>
              <a:defRPr sz="1200">
                <a:latin typeface="+mn-lt"/>
              </a:defRPr>
            </a:lvl3pPr>
            <a:lvl4pPr>
              <a:defRPr sz="1200">
                <a:latin typeface="+mn-lt"/>
              </a:defRPr>
            </a:lvl4pPr>
            <a:lvl5pPr>
              <a:defRPr sz="1200">
                <a:latin typeface="+mn-lt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6" name="Объект 6"/>
          <p:cNvSpPr>
            <a:spLocks noGrp="1"/>
          </p:cNvSpPr>
          <p:nvPr>
            <p:ph sz="quarter" idx="18"/>
          </p:nvPr>
        </p:nvSpPr>
        <p:spPr>
          <a:xfrm>
            <a:off x="4260000" y="3902656"/>
            <a:ext cx="3672000" cy="2244144"/>
          </a:xfrm>
        </p:spPr>
        <p:txBody>
          <a:bodyPr>
            <a:noAutofit/>
          </a:bodyPr>
          <a:lstStyle>
            <a:lvl1pPr>
              <a:defRPr sz="1200">
                <a:latin typeface="+mn-lt"/>
              </a:defRPr>
            </a:lvl1pPr>
            <a:lvl2pPr>
              <a:defRPr sz="1200">
                <a:latin typeface="+mn-lt"/>
              </a:defRPr>
            </a:lvl2pPr>
            <a:lvl3pPr>
              <a:defRPr sz="1200">
                <a:latin typeface="+mn-lt"/>
              </a:defRPr>
            </a:lvl3pPr>
            <a:lvl4pPr>
              <a:defRPr sz="1200">
                <a:latin typeface="+mn-lt"/>
              </a:defRPr>
            </a:lvl4pPr>
            <a:lvl5pPr>
              <a:defRPr sz="1200">
                <a:latin typeface="+mn-lt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7" name="Объект 6"/>
          <p:cNvSpPr>
            <a:spLocks noGrp="1"/>
          </p:cNvSpPr>
          <p:nvPr>
            <p:ph sz="quarter" idx="19"/>
          </p:nvPr>
        </p:nvSpPr>
        <p:spPr>
          <a:xfrm>
            <a:off x="8148524" y="3902656"/>
            <a:ext cx="3672000" cy="2244144"/>
          </a:xfrm>
        </p:spPr>
        <p:txBody>
          <a:bodyPr>
            <a:noAutofit/>
          </a:bodyPr>
          <a:lstStyle>
            <a:lvl1pPr>
              <a:defRPr sz="1200">
                <a:latin typeface="+mn-lt"/>
              </a:defRPr>
            </a:lvl1pPr>
            <a:lvl2pPr>
              <a:defRPr sz="1200">
                <a:latin typeface="+mn-lt"/>
              </a:defRPr>
            </a:lvl2pPr>
            <a:lvl3pPr>
              <a:defRPr sz="1200">
                <a:latin typeface="+mn-lt"/>
              </a:defRPr>
            </a:lvl3pPr>
            <a:lvl4pPr>
              <a:defRPr sz="1200">
                <a:latin typeface="+mn-lt"/>
              </a:defRPr>
            </a:lvl4pPr>
            <a:lvl5pPr>
              <a:defRPr sz="1200">
                <a:latin typeface="+mn-lt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9219271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pos="2558">
          <p15:clr>
            <a:srgbClr val="FBAE40"/>
          </p15:clr>
        </p15:guide>
        <p15:guide id="2" pos="2674">
          <p15:clr>
            <a:srgbClr val="FBAE40"/>
          </p15:clr>
        </p15:guide>
        <p15:guide id="3" pos="4999">
          <p15:clr>
            <a:srgbClr val="FBAE40"/>
          </p15:clr>
        </p15:guide>
        <p15:guide id="4" pos="5129">
          <p15:clr>
            <a:srgbClr val="FBAE40"/>
          </p15:clr>
        </p15:guide>
        <p15:guide id="5" orient="horz" pos="2454" userDrawn="1">
          <p15:clr>
            <a:srgbClr val="FBAE40"/>
          </p15:clr>
        </p15:guide>
        <p15:guide id="6" orient="horz" pos="2322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блоков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ижний колонтитул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23104">
              <a:spcBef>
                <a:spcPts val="85"/>
              </a:spcBef>
            </a:pPr>
            <a:fld id="{81D60167-4931-47E6-BA6A-407CBD079E47}" type="slidenum">
              <a:rPr lang="ru-RU" spc="12" smtClean="0"/>
              <a:pPr marL="23104">
                <a:spcBef>
                  <a:spcPts val="85"/>
                </a:spcBef>
              </a:pPr>
              <a:t>‹#›</a:t>
            </a:fld>
            <a:endParaRPr lang="ru-RU" spc="12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 hasCustomPrompt="1"/>
          </p:nvPr>
        </p:nvSpPr>
        <p:spPr>
          <a:xfrm>
            <a:off x="371475" y="366673"/>
            <a:ext cx="11449049" cy="861774"/>
          </a:xfrm>
        </p:spPr>
        <p:txBody>
          <a:bodyPr/>
          <a:lstStyle/>
          <a:p>
            <a:r>
              <a:rPr lang="ru-RU" dirty="0" smtClean="0"/>
              <a:t>Заголовок слайда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11" name="Объект 6"/>
          <p:cNvSpPr>
            <a:spLocks noGrp="1"/>
          </p:cNvSpPr>
          <p:nvPr>
            <p:ph sz="quarter" idx="14"/>
          </p:nvPr>
        </p:nvSpPr>
        <p:spPr>
          <a:xfrm>
            <a:off x="371475" y="1438401"/>
            <a:ext cx="3672000" cy="1990599"/>
          </a:xfrm>
        </p:spPr>
        <p:txBody>
          <a:bodyPr>
            <a:noAutofit/>
          </a:bodyPr>
          <a:lstStyle>
            <a:lvl1pPr>
              <a:defRPr sz="1200">
                <a:latin typeface="+mn-lt"/>
              </a:defRPr>
            </a:lvl1pPr>
            <a:lvl2pPr>
              <a:defRPr sz="1200">
                <a:latin typeface="+mn-lt"/>
              </a:defRPr>
            </a:lvl2pPr>
            <a:lvl3pPr>
              <a:defRPr sz="1200">
                <a:latin typeface="+mn-lt"/>
              </a:defRPr>
            </a:lvl3pPr>
            <a:lvl4pPr>
              <a:defRPr sz="1200">
                <a:latin typeface="+mn-lt"/>
              </a:defRPr>
            </a:lvl4pPr>
            <a:lvl5pPr>
              <a:defRPr sz="1200">
                <a:latin typeface="+mn-lt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2" name="Объект 6"/>
          <p:cNvSpPr>
            <a:spLocks noGrp="1"/>
          </p:cNvSpPr>
          <p:nvPr>
            <p:ph sz="quarter" idx="15"/>
          </p:nvPr>
        </p:nvSpPr>
        <p:spPr>
          <a:xfrm>
            <a:off x="4260000" y="1438401"/>
            <a:ext cx="3672000" cy="1990599"/>
          </a:xfrm>
        </p:spPr>
        <p:txBody>
          <a:bodyPr>
            <a:noAutofit/>
          </a:bodyPr>
          <a:lstStyle>
            <a:lvl1pPr>
              <a:defRPr sz="1200">
                <a:latin typeface="+mn-lt"/>
              </a:defRPr>
            </a:lvl1pPr>
            <a:lvl2pPr>
              <a:defRPr sz="1200">
                <a:latin typeface="+mn-lt"/>
              </a:defRPr>
            </a:lvl2pPr>
            <a:lvl3pPr>
              <a:defRPr sz="1200">
                <a:latin typeface="+mn-lt"/>
              </a:defRPr>
            </a:lvl3pPr>
            <a:lvl4pPr>
              <a:defRPr sz="1200">
                <a:latin typeface="+mn-lt"/>
              </a:defRPr>
            </a:lvl4pPr>
            <a:lvl5pPr>
              <a:defRPr sz="1200">
                <a:latin typeface="+mn-lt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4" name="Объект 6"/>
          <p:cNvSpPr>
            <a:spLocks noGrp="1"/>
          </p:cNvSpPr>
          <p:nvPr>
            <p:ph sz="quarter" idx="16"/>
          </p:nvPr>
        </p:nvSpPr>
        <p:spPr>
          <a:xfrm>
            <a:off x="8148524" y="1438401"/>
            <a:ext cx="3672000" cy="1990599"/>
          </a:xfrm>
        </p:spPr>
        <p:txBody>
          <a:bodyPr>
            <a:noAutofit/>
          </a:bodyPr>
          <a:lstStyle>
            <a:lvl1pPr>
              <a:defRPr sz="1200">
                <a:latin typeface="+mn-lt"/>
              </a:defRPr>
            </a:lvl1pPr>
            <a:lvl2pPr>
              <a:defRPr sz="1200">
                <a:latin typeface="+mn-lt"/>
              </a:defRPr>
            </a:lvl2pPr>
            <a:lvl3pPr>
              <a:defRPr sz="1200">
                <a:latin typeface="+mn-lt"/>
              </a:defRPr>
            </a:lvl3pPr>
            <a:lvl4pPr>
              <a:defRPr sz="1200">
                <a:latin typeface="+mn-lt"/>
              </a:defRPr>
            </a:lvl4pPr>
            <a:lvl5pPr>
              <a:defRPr sz="1200">
                <a:latin typeface="+mn-lt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3" name="Holder 3"/>
          <p:cNvSpPr>
            <a:spLocks noGrp="1"/>
          </p:cNvSpPr>
          <p:nvPr>
            <p:ph type="body" idx="1"/>
          </p:nvPr>
        </p:nvSpPr>
        <p:spPr>
          <a:xfrm>
            <a:off x="371475" y="3619500"/>
            <a:ext cx="3672000" cy="2527300"/>
          </a:xfrm>
        </p:spPr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18" name="Holder 3"/>
          <p:cNvSpPr>
            <a:spLocks noGrp="1"/>
          </p:cNvSpPr>
          <p:nvPr>
            <p:ph type="body" idx="12"/>
          </p:nvPr>
        </p:nvSpPr>
        <p:spPr>
          <a:xfrm>
            <a:off x="4259999" y="3619500"/>
            <a:ext cx="3672000" cy="2527300"/>
          </a:xfrm>
        </p:spPr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19" name="Holder 3"/>
          <p:cNvSpPr>
            <a:spLocks noGrp="1"/>
          </p:cNvSpPr>
          <p:nvPr>
            <p:ph type="body" idx="13"/>
          </p:nvPr>
        </p:nvSpPr>
        <p:spPr>
          <a:xfrm>
            <a:off x="8148524" y="3619500"/>
            <a:ext cx="3672000" cy="2527300"/>
          </a:xfrm>
        </p:spPr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0696913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pos="2558">
          <p15:clr>
            <a:srgbClr val="FBAE40"/>
          </p15:clr>
        </p15:guide>
        <p15:guide id="2" pos="2674">
          <p15:clr>
            <a:srgbClr val="FBAE40"/>
          </p15:clr>
        </p15:guide>
        <p15:guide id="3" pos="4999">
          <p15:clr>
            <a:srgbClr val="FBAE40"/>
          </p15:clr>
        </p15:guide>
        <p15:guide id="4" pos="5129">
          <p15:clr>
            <a:srgbClr val="FBAE40"/>
          </p15:clr>
        </p15:guide>
        <p15:guide id="6" orient="horz" pos="216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колон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1475" y="1438400"/>
            <a:ext cx="2725200" cy="4708399"/>
          </a:xfrm>
        </p:spPr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23104">
              <a:spcBef>
                <a:spcPts val="85"/>
              </a:spcBef>
            </a:pPr>
            <a:fld id="{81D60167-4931-47E6-BA6A-407CBD079E47}" type="slidenum">
              <a:rPr lang="ru-RU" spc="12" smtClean="0"/>
              <a:pPr marL="23104">
                <a:spcBef>
                  <a:spcPts val="85"/>
                </a:spcBef>
              </a:pPr>
              <a:t>‹#›</a:t>
            </a:fld>
            <a:endParaRPr lang="ru-RU" spc="12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 hasCustomPrompt="1"/>
          </p:nvPr>
        </p:nvSpPr>
        <p:spPr>
          <a:xfrm>
            <a:off x="371475" y="366673"/>
            <a:ext cx="11449049" cy="861774"/>
          </a:xfrm>
        </p:spPr>
        <p:txBody>
          <a:bodyPr/>
          <a:lstStyle/>
          <a:p>
            <a:r>
              <a:rPr lang="ru-RU" dirty="0" smtClean="0"/>
              <a:t>Заголовок слайда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Holder 3"/>
          <p:cNvSpPr>
            <a:spLocks noGrp="1"/>
          </p:cNvSpPr>
          <p:nvPr>
            <p:ph type="body" idx="12"/>
          </p:nvPr>
        </p:nvSpPr>
        <p:spPr>
          <a:xfrm>
            <a:off x="3279425" y="1438400"/>
            <a:ext cx="2725200" cy="4708399"/>
          </a:xfrm>
        </p:spPr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13" name="Holder 3"/>
          <p:cNvSpPr>
            <a:spLocks noGrp="1"/>
          </p:cNvSpPr>
          <p:nvPr>
            <p:ph type="body" idx="13"/>
          </p:nvPr>
        </p:nvSpPr>
        <p:spPr>
          <a:xfrm>
            <a:off x="6187375" y="1438400"/>
            <a:ext cx="2725200" cy="4708399"/>
          </a:xfrm>
        </p:spPr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11" name="Holder 3"/>
          <p:cNvSpPr>
            <a:spLocks noGrp="1"/>
          </p:cNvSpPr>
          <p:nvPr>
            <p:ph type="body" idx="14"/>
          </p:nvPr>
        </p:nvSpPr>
        <p:spPr>
          <a:xfrm>
            <a:off x="9095324" y="1438400"/>
            <a:ext cx="2725200" cy="4708399"/>
          </a:xfrm>
        </p:spPr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81015126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pos="1947" userDrawn="1">
          <p15:clr>
            <a:srgbClr val="FBAE40"/>
          </p15:clr>
        </p15:guide>
        <p15:guide id="2" pos="2057" userDrawn="1">
          <p15:clr>
            <a:srgbClr val="FBAE40"/>
          </p15:clr>
        </p15:guide>
        <p15:guide id="3" pos="3785" userDrawn="1">
          <p15:clr>
            <a:srgbClr val="FBAE40"/>
          </p15:clr>
        </p15:guide>
        <p15:guide id="4" pos="3888" userDrawn="1">
          <p15:clr>
            <a:srgbClr val="FBAE40"/>
          </p15:clr>
        </p15:guide>
        <p15:guide id="5" pos="5616" userDrawn="1">
          <p15:clr>
            <a:srgbClr val="FBAE40"/>
          </p15:clr>
        </p15:guide>
        <p15:guide id="6" pos="5726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блоков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1475" y="3619500"/>
            <a:ext cx="2718000" cy="2527299"/>
          </a:xfrm>
        </p:spPr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23104">
              <a:spcBef>
                <a:spcPts val="85"/>
              </a:spcBef>
            </a:pPr>
            <a:fld id="{81D60167-4931-47E6-BA6A-407CBD079E47}" type="slidenum">
              <a:rPr lang="ru-RU" spc="12" smtClean="0"/>
              <a:pPr marL="23104">
                <a:spcBef>
                  <a:spcPts val="85"/>
                </a:spcBef>
              </a:pPr>
              <a:t>‹#›</a:t>
            </a:fld>
            <a:endParaRPr lang="ru-RU" spc="12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 hasCustomPrompt="1"/>
          </p:nvPr>
        </p:nvSpPr>
        <p:spPr>
          <a:xfrm>
            <a:off x="371475" y="366673"/>
            <a:ext cx="11449049" cy="861774"/>
          </a:xfrm>
        </p:spPr>
        <p:txBody>
          <a:bodyPr/>
          <a:lstStyle/>
          <a:p>
            <a:r>
              <a:rPr lang="ru-RU" dirty="0" smtClean="0"/>
              <a:t>Заголовок слайда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Holder 3"/>
          <p:cNvSpPr>
            <a:spLocks noGrp="1"/>
          </p:cNvSpPr>
          <p:nvPr>
            <p:ph type="body" idx="12"/>
          </p:nvPr>
        </p:nvSpPr>
        <p:spPr>
          <a:xfrm>
            <a:off x="3279425" y="3619500"/>
            <a:ext cx="2718000" cy="2527299"/>
          </a:xfrm>
        </p:spPr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13" name="Holder 3"/>
          <p:cNvSpPr>
            <a:spLocks noGrp="1"/>
          </p:cNvSpPr>
          <p:nvPr>
            <p:ph type="body" idx="13"/>
          </p:nvPr>
        </p:nvSpPr>
        <p:spPr>
          <a:xfrm>
            <a:off x="6187375" y="3619500"/>
            <a:ext cx="2718000" cy="2527299"/>
          </a:xfrm>
        </p:spPr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11" name="Holder 3"/>
          <p:cNvSpPr>
            <a:spLocks noGrp="1"/>
          </p:cNvSpPr>
          <p:nvPr>
            <p:ph type="body" idx="14"/>
          </p:nvPr>
        </p:nvSpPr>
        <p:spPr>
          <a:xfrm>
            <a:off x="9095324" y="3619500"/>
            <a:ext cx="2718000" cy="2527299"/>
          </a:xfrm>
        </p:spPr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12" name="Объект 6"/>
          <p:cNvSpPr>
            <a:spLocks noGrp="1"/>
          </p:cNvSpPr>
          <p:nvPr>
            <p:ph sz="quarter" idx="15"/>
          </p:nvPr>
        </p:nvSpPr>
        <p:spPr>
          <a:xfrm>
            <a:off x="371475" y="1438401"/>
            <a:ext cx="2719388" cy="1990599"/>
          </a:xfrm>
        </p:spPr>
        <p:txBody>
          <a:bodyPr>
            <a:noAutofit/>
          </a:bodyPr>
          <a:lstStyle>
            <a:lvl1pPr>
              <a:defRPr sz="1200">
                <a:latin typeface="+mn-lt"/>
              </a:defRPr>
            </a:lvl1pPr>
            <a:lvl2pPr>
              <a:defRPr sz="1200">
                <a:latin typeface="+mn-lt"/>
              </a:defRPr>
            </a:lvl2pPr>
            <a:lvl3pPr>
              <a:defRPr sz="1200">
                <a:latin typeface="+mn-lt"/>
              </a:defRPr>
            </a:lvl3pPr>
            <a:lvl4pPr>
              <a:defRPr sz="1200">
                <a:latin typeface="+mn-lt"/>
              </a:defRPr>
            </a:lvl4pPr>
            <a:lvl5pPr>
              <a:defRPr sz="1200">
                <a:latin typeface="+mn-lt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4" name="Объект 6"/>
          <p:cNvSpPr>
            <a:spLocks noGrp="1"/>
          </p:cNvSpPr>
          <p:nvPr>
            <p:ph sz="quarter" idx="16"/>
          </p:nvPr>
        </p:nvSpPr>
        <p:spPr>
          <a:xfrm>
            <a:off x="3278962" y="1438401"/>
            <a:ext cx="2719388" cy="1990599"/>
          </a:xfrm>
        </p:spPr>
        <p:txBody>
          <a:bodyPr>
            <a:noAutofit/>
          </a:bodyPr>
          <a:lstStyle>
            <a:lvl1pPr>
              <a:defRPr sz="1200">
                <a:latin typeface="+mn-lt"/>
              </a:defRPr>
            </a:lvl1pPr>
            <a:lvl2pPr>
              <a:defRPr sz="1200">
                <a:latin typeface="+mn-lt"/>
              </a:defRPr>
            </a:lvl2pPr>
            <a:lvl3pPr>
              <a:defRPr sz="1200">
                <a:latin typeface="+mn-lt"/>
              </a:defRPr>
            </a:lvl3pPr>
            <a:lvl4pPr>
              <a:defRPr sz="1200">
                <a:latin typeface="+mn-lt"/>
              </a:defRPr>
            </a:lvl4pPr>
            <a:lvl5pPr>
              <a:defRPr sz="1200">
                <a:latin typeface="+mn-lt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5" name="Объект 6"/>
          <p:cNvSpPr>
            <a:spLocks noGrp="1"/>
          </p:cNvSpPr>
          <p:nvPr>
            <p:ph sz="quarter" idx="17"/>
          </p:nvPr>
        </p:nvSpPr>
        <p:spPr>
          <a:xfrm>
            <a:off x="6186449" y="1438401"/>
            <a:ext cx="2719388" cy="1990599"/>
          </a:xfrm>
        </p:spPr>
        <p:txBody>
          <a:bodyPr>
            <a:noAutofit/>
          </a:bodyPr>
          <a:lstStyle>
            <a:lvl1pPr>
              <a:defRPr sz="1200">
                <a:latin typeface="+mn-lt"/>
              </a:defRPr>
            </a:lvl1pPr>
            <a:lvl2pPr>
              <a:defRPr sz="1200">
                <a:latin typeface="+mn-lt"/>
              </a:defRPr>
            </a:lvl2pPr>
            <a:lvl3pPr>
              <a:defRPr sz="1200">
                <a:latin typeface="+mn-lt"/>
              </a:defRPr>
            </a:lvl3pPr>
            <a:lvl4pPr>
              <a:defRPr sz="1200">
                <a:latin typeface="+mn-lt"/>
              </a:defRPr>
            </a:lvl4pPr>
            <a:lvl5pPr>
              <a:defRPr sz="1200">
                <a:latin typeface="+mn-lt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6" name="Объект 6"/>
          <p:cNvSpPr>
            <a:spLocks noGrp="1"/>
          </p:cNvSpPr>
          <p:nvPr>
            <p:ph sz="quarter" idx="18"/>
          </p:nvPr>
        </p:nvSpPr>
        <p:spPr>
          <a:xfrm>
            <a:off x="9093936" y="1438401"/>
            <a:ext cx="2719388" cy="1990599"/>
          </a:xfrm>
        </p:spPr>
        <p:txBody>
          <a:bodyPr>
            <a:noAutofit/>
          </a:bodyPr>
          <a:lstStyle>
            <a:lvl1pPr>
              <a:defRPr sz="1200">
                <a:latin typeface="+mn-lt"/>
              </a:defRPr>
            </a:lvl1pPr>
            <a:lvl2pPr>
              <a:defRPr sz="1200">
                <a:latin typeface="+mn-lt"/>
              </a:defRPr>
            </a:lvl2pPr>
            <a:lvl3pPr>
              <a:defRPr sz="1200">
                <a:latin typeface="+mn-lt"/>
              </a:defRPr>
            </a:lvl3pPr>
            <a:lvl4pPr>
              <a:defRPr sz="1200">
                <a:latin typeface="+mn-lt"/>
              </a:defRPr>
            </a:lvl4pPr>
            <a:lvl5pPr>
              <a:defRPr sz="1200">
                <a:latin typeface="+mn-lt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3763507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pos="1947">
          <p15:clr>
            <a:srgbClr val="FBAE40"/>
          </p15:clr>
        </p15:guide>
        <p15:guide id="2" pos="2057">
          <p15:clr>
            <a:srgbClr val="FBAE40"/>
          </p15:clr>
        </p15:guide>
        <p15:guide id="3" pos="3785">
          <p15:clr>
            <a:srgbClr val="FBAE40"/>
          </p15:clr>
        </p15:guide>
        <p15:guide id="4" pos="3888">
          <p15:clr>
            <a:srgbClr val="FBAE40"/>
          </p15:clr>
        </p15:guide>
        <p15:guide id="5" pos="5616">
          <p15:clr>
            <a:srgbClr val="FBAE40"/>
          </p15:clr>
        </p15:guide>
        <p15:guide id="6" pos="5726">
          <p15:clr>
            <a:srgbClr val="FBAE40"/>
          </p15:clr>
        </p15:guide>
        <p15:guide id="7" orient="horz" pos="216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писание проектов 1х8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 userDrawn="1"/>
        </p:nvSpPr>
        <p:spPr>
          <a:xfrm>
            <a:off x="868822" y="1437669"/>
            <a:ext cx="11081244" cy="40889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>
              <a:spcBef>
                <a:spcPts val="1200"/>
              </a:spcBef>
            </a:pPr>
            <a:endParaRPr lang="x-none" sz="2400" dirty="0" err="1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23104">
              <a:spcBef>
                <a:spcPts val="85"/>
              </a:spcBef>
            </a:pPr>
            <a:fld id="{81D60167-4931-47E6-BA6A-407CBD079E47}" type="slidenum">
              <a:rPr lang="ru-RU" spc="12" smtClean="0"/>
              <a:pPr marL="23104">
                <a:spcBef>
                  <a:spcPts val="85"/>
                </a:spcBef>
              </a:pPr>
              <a:t>‹#›</a:t>
            </a:fld>
            <a:endParaRPr lang="ru-RU" spc="12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 hasCustomPrompt="1"/>
          </p:nvPr>
        </p:nvSpPr>
        <p:spPr>
          <a:xfrm>
            <a:off x="371475" y="366673"/>
            <a:ext cx="11449049" cy="861774"/>
          </a:xfrm>
        </p:spPr>
        <p:txBody>
          <a:bodyPr/>
          <a:lstStyle>
            <a:lvl1pPr>
              <a:defRPr lang="en-US" b="0" i="0" smtClean="0">
                <a:effectLst/>
              </a:defRPr>
            </a:lvl1pPr>
          </a:lstStyle>
          <a:p>
            <a:r>
              <a:rPr lang="en-US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Projects description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option</a:t>
            </a:r>
            <a:r>
              <a:rPr lang="ru-RU" dirty="0" smtClean="0"/>
              <a:t> 1</a:t>
            </a:r>
            <a:endParaRPr lang="ru-RU" dirty="0"/>
          </a:p>
        </p:txBody>
      </p:sp>
      <p:sp>
        <p:nvSpPr>
          <p:cNvPr id="11" name="Holder 3"/>
          <p:cNvSpPr>
            <a:spLocks noGrp="1"/>
          </p:cNvSpPr>
          <p:nvPr>
            <p:ph type="body" idx="14" hasCustomPrompt="1"/>
          </p:nvPr>
        </p:nvSpPr>
        <p:spPr>
          <a:xfrm>
            <a:off x="9095324" y="2512798"/>
            <a:ext cx="2725200" cy="153888"/>
          </a:xfrm>
        </p:spPr>
        <p:txBody>
          <a:bodyPr lIns="0" tIns="0" rIns="0" bIns="0"/>
          <a:lstStyle>
            <a:lvl1pPr>
              <a:defRPr sz="1000" b="1" i="0" cap="all" baseline="0">
                <a:solidFill>
                  <a:srgbClr val="828282"/>
                </a:solidFill>
              </a:defRPr>
            </a:lvl1pPr>
          </a:lstStyle>
          <a:p>
            <a:r>
              <a:rPr lang="en-US" dirty="0" smtClean="0"/>
              <a:t>Project name</a:t>
            </a:r>
            <a:endParaRPr lang="en-US" dirty="0"/>
          </a:p>
        </p:txBody>
      </p:sp>
      <p:cxnSp>
        <p:nvCxnSpPr>
          <p:cNvPr id="27" name="Прямая соединительная линия 26"/>
          <p:cNvCxnSpPr/>
          <p:nvPr userDrawn="1"/>
        </p:nvCxnSpPr>
        <p:spPr>
          <a:xfrm flipV="1">
            <a:off x="1425584" y="1857505"/>
            <a:ext cx="8243308" cy="1"/>
          </a:xfrm>
          <a:prstGeom prst="line">
            <a:avLst/>
          </a:prstGeom>
          <a:ln w="19050">
            <a:solidFill>
              <a:srgbClr val="37EE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Holder 3"/>
          <p:cNvSpPr>
            <a:spLocks noGrp="1"/>
          </p:cNvSpPr>
          <p:nvPr>
            <p:ph type="body" idx="16" hasCustomPrompt="1"/>
          </p:nvPr>
        </p:nvSpPr>
        <p:spPr>
          <a:xfrm>
            <a:off x="9095324" y="2919408"/>
            <a:ext cx="27252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Cost: USD XX million</a:t>
            </a:r>
            <a:endParaRPr lang="ru-RU" dirty="0"/>
          </a:p>
        </p:txBody>
      </p:sp>
      <p:sp>
        <p:nvSpPr>
          <p:cNvPr id="35" name="Holder 3"/>
          <p:cNvSpPr>
            <a:spLocks noGrp="1"/>
          </p:cNvSpPr>
          <p:nvPr>
            <p:ph type="body" idx="17" hasCustomPrompt="1"/>
          </p:nvPr>
        </p:nvSpPr>
        <p:spPr>
          <a:xfrm>
            <a:off x="9095324" y="3122712"/>
            <a:ext cx="27252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EDB share: USD XX million</a:t>
            </a: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8"/>
          </p:nvPr>
        </p:nvSpPr>
        <p:spPr>
          <a:xfrm>
            <a:off x="9096909" y="1344617"/>
            <a:ext cx="1080000" cy="108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</p:spPr>
        <p:txBody>
          <a:bodyPr anchor="ctr">
            <a:noAutofit/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36" name="Holder 3"/>
          <p:cNvSpPr>
            <a:spLocks noGrp="1"/>
          </p:cNvSpPr>
          <p:nvPr>
            <p:ph type="body" idx="19" hasCustomPrompt="1"/>
          </p:nvPr>
        </p:nvSpPr>
        <p:spPr>
          <a:xfrm>
            <a:off x="6190200" y="2512798"/>
            <a:ext cx="2725200" cy="153888"/>
          </a:xfrm>
        </p:spPr>
        <p:txBody>
          <a:bodyPr lIns="0" tIns="0" rIns="0" bIns="0"/>
          <a:lstStyle>
            <a:lvl1pPr>
              <a:defRPr sz="1000" b="1" i="0" cap="all" baseline="0">
                <a:solidFill>
                  <a:srgbClr val="828282"/>
                </a:solidFill>
              </a:defRPr>
            </a:lvl1pPr>
          </a:lstStyle>
          <a:p>
            <a:r>
              <a:rPr lang="en-US" dirty="0" smtClean="0"/>
              <a:t>Project name</a:t>
            </a:r>
            <a:endParaRPr lang="en-US" dirty="0"/>
          </a:p>
        </p:txBody>
      </p:sp>
      <p:sp>
        <p:nvSpPr>
          <p:cNvPr id="38" name="Holder 3"/>
          <p:cNvSpPr>
            <a:spLocks noGrp="1"/>
          </p:cNvSpPr>
          <p:nvPr>
            <p:ph type="body" idx="21" hasCustomPrompt="1"/>
          </p:nvPr>
        </p:nvSpPr>
        <p:spPr>
          <a:xfrm>
            <a:off x="6190200" y="2919408"/>
            <a:ext cx="27252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Cost: USD XX million</a:t>
            </a:r>
            <a:endParaRPr lang="ru-RU" dirty="0"/>
          </a:p>
        </p:txBody>
      </p:sp>
      <p:sp>
        <p:nvSpPr>
          <p:cNvPr id="39" name="Holder 3"/>
          <p:cNvSpPr>
            <a:spLocks noGrp="1"/>
          </p:cNvSpPr>
          <p:nvPr>
            <p:ph type="body" idx="22" hasCustomPrompt="1"/>
          </p:nvPr>
        </p:nvSpPr>
        <p:spPr>
          <a:xfrm>
            <a:off x="6190200" y="3122712"/>
            <a:ext cx="27252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EDB share: USD XX million</a:t>
            </a:r>
          </a:p>
        </p:txBody>
      </p:sp>
      <p:sp>
        <p:nvSpPr>
          <p:cNvPr id="40" name="Рисунок 4"/>
          <p:cNvSpPr>
            <a:spLocks noGrp="1"/>
          </p:cNvSpPr>
          <p:nvPr>
            <p:ph type="pic" sz="quarter" idx="23"/>
          </p:nvPr>
        </p:nvSpPr>
        <p:spPr>
          <a:xfrm>
            <a:off x="6191785" y="1344617"/>
            <a:ext cx="1080000" cy="108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</p:spPr>
        <p:txBody>
          <a:bodyPr anchor="ctr">
            <a:noAutofit/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41" name="Holder 3"/>
          <p:cNvSpPr>
            <a:spLocks noGrp="1"/>
          </p:cNvSpPr>
          <p:nvPr>
            <p:ph type="body" idx="24" hasCustomPrompt="1"/>
          </p:nvPr>
        </p:nvSpPr>
        <p:spPr>
          <a:xfrm>
            <a:off x="3277890" y="2512798"/>
            <a:ext cx="2725200" cy="153888"/>
          </a:xfrm>
        </p:spPr>
        <p:txBody>
          <a:bodyPr lIns="0" tIns="0" rIns="0" bIns="0"/>
          <a:lstStyle>
            <a:lvl1pPr>
              <a:defRPr sz="1000" b="1" i="0" cap="all" baseline="0">
                <a:solidFill>
                  <a:srgbClr val="828282"/>
                </a:solidFill>
              </a:defRPr>
            </a:lvl1pPr>
          </a:lstStyle>
          <a:p>
            <a:r>
              <a:rPr lang="en-US" dirty="0" smtClean="0"/>
              <a:t>Project name</a:t>
            </a:r>
            <a:endParaRPr lang="en-US" dirty="0"/>
          </a:p>
        </p:txBody>
      </p:sp>
      <p:sp>
        <p:nvSpPr>
          <p:cNvPr id="43" name="Holder 3"/>
          <p:cNvSpPr>
            <a:spLocks noGrp="1"/>
          </p:cNvSpPr>
          <p:nvPr>
            <p:ph type="body" idx="26" hasCustomPrompt="1"/>
          </p:nvPr>
        </p:nvSpPr>
        <p:spPr>
          <a:xfrm>
            <a:off x="3277890" y="2919408"/>
            <a:ext cx="27252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Cost: USD XX million</a:t>
            </a:r>
            <a:endParaRPr lang="ru-RU" dirty="0"/>
          </a:p>
        </p:txBody>
      </p:sp>
      <p:sp>
        <p:nvSpPr>
          <p:cNvPr id="44" name="Holder 3"/>
          <p:cNvSpPr>
            <a:spLocks noGrp="1"/>
          </p:cNvSpPr>
          <p:nvPr>
            <p:ph type="body" idx="27" hasCustomPrompt="1"/>
          </p:nvPr>
        </p:nvSpPr>
        <p:spPr>
          <a:xfrm>
            <a:off x="3277890" y="3122712"/>
            <a:ext cx="27252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EDB share: USD XX million</a:t>
            </a:r>
          </a:p>
        </p:txBody>
      </p:sp>
      <p:sp>
        <p:nvSpPr>
          <p:cNvPr id="45" name="Рисунок 4"/>
          <p:cNvSpPr>
            <a:spLocks noGrp="1"/>
          </p:cNvSpPr>
          <p:nvPr>
            <p:ph type="pic" sz="quarter" idx="28"/>
          </p:nvPr>
        </p:nvSpPr>
        <p:spPr>
          <a:xfrm>
            <a:off x="3279475" y="1344617"/>
            <a:ext cx="1080000" cy="108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</p:spPr>
        <p:txBody>
          <a:bodyPr anchor="ctr">
            <a:noAutofit/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46" name="Holder 3"/>
          <p:cNvSpPr>
            <a:spLocks noGrp="1"/>
          </p:cNvSpPr>
          <p:nvPr>
            <p:ph type="body" idx="29" hasCustomPrompt="1"/>
          </p:nvPr>
        </p:nvSpPr>
        <p:spPr>
          <a:xfrm>
            <a:off x="371829" y="2512798"/>
            <a:ext cx="2725200" cy="153888"/>
          </a:xfrm>
        </p:spPr>
        <p:txBody>
          <a:bodyPr lIns="0" tIns="0" rIns="0" bIns="0"/>
          <a:lstStyle>
            <a:lvl1pPr>
              <a:defRPr sz="1000" b="1" i="0" cap="all" baseline="0">
                <a:solidFill>
                  <a:srgbClr val="828282"/>
                </a:solidFill>
              </a:defRPr>
            </a:lvl1pPr>
          </a:lstStyle>
          <a:p>
            <a:r>
              <a:rPr lang="en-US" dirty="0" smtClean="0"/>
              <a:t>Project name</a:t>
            </a:r>
            <a:endParaRPr dirty="0"/>
          </a:p>
        </p:txBody>
      </p:sp>
      <p:sp>
        <p:nvSpPr>
          <p:cNvPr id="48" name="Holder 3"/>
          <p:cNvSpPr>
            <a:spLocks noGrp="1"/>
          </p:cNvSpPr>
          <p:nvPr>
            <p:ph type="body" idx="31" hasCustomPrompt="1"/>
          </p:nvPr>
        </p:nvSpPr>
        <p:spPr>
          <a:xfrm>
            <a:off x="371829" y="2919408"/>
            <a:ext cx="27252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Cost: USD XX million</a:t>
            </a:r>
            <a:endParaRPr lang="ru-RU" dirty="0"/>
          </a:p>
        </p:txBody>
      </p:sp>
      <p:sp>
        <p:nvSpPr>
          <p:cNvPr id="49" name="Holder 3"/>
          <p:cNvSpPr>
            <a:spLocks noGrp="1"/>
          </p:cNvSpPr>
          <p:nvPr>
            <p:ph type="body" idx="32" hasCustomPrompt="1"/>
          </p:nvPr>
        </p:nvSpPr>
        <p:spPr>
          <a:xfrm>
            <a:off x="371829" y="3122712"/>
            <a:ext cx="27252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EDB share: USD XX million</a:t>
            </a:r>
          </a:p>
        </p:txBody>
      </p:sp>
      <p:sp>
        <p:nvSpPr>
          <p:cNvPr id="50" name="Рисунок 4"/>
          <p:cNvSpPr>
            <a:spLocks noGrp="1"/>
          </p:cNvSpPr>
          <p:nvPr>
            <p:ph type="pic" sz="quarter" idx="33"/>
          </p:nvPr>
        </p:nvSpPr>
        <p:spPr>
          <a:xfrm>
            <a:off x="373414" y="1344617"/>
            <a:ext cx="1080000" cy="108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</p:spPr>
        <p:txBody>
          <a:bodyPr anchor="ctr">
            <a:noAutofit/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52" name="Прямоугольник 51"/>
          <p:cNvSpPr/>
          <p:nvPr userDrawn="1"/>
        </p:nvSpPr>
        <p:spPr>
          <a:xfrm>
            <a:off x="0" y="3884002"/>
            <a:ext cx="9668892" cy="40889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>
              <a:spcBef>
                <a:spcPts val="1200"/>
              </a:spcBef>
            </a:pPr>
            <a:endParaRPr lang="x-none" sz="2400" dirty="0" err="1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3" name="Holder 3"/>
          <p:cNvSpPr>
            <a:spLocks noGrp="1"/>
          </p:cNvSpPr>
          <p:nvPr>
            <p:ph type="body" idx="34" hasCustomPrompt="1"/>
          </p:nvPr>
        </p:nvSpPr>
        <p:spPr>
          <a:xfrm>
            <a:off x="9095324" y="4959131"/>
            <a:ext cx="2725200" cy="153888"/>
          </a:xfrm>
        </p:spPr>
        <p:txBody>
          <a:bodyPr lIns="0" tIns="0" rIns="0" bIns="0"/>
          <a:lstStyle>
            <a:lvl1pPr>
              <a:defRPr sz="1000" b="1" i="0" cap="all" baseline="0">
                <a:solidFill>
                  <a:srgbClr val="828282"/>
                </a:solidFill>
              </a:defRPr>
            </a:lvl1pPr>
          </a:lstStyle>
          <a:p>
            <a:r>
              <a:rPr lang="en-US" dirty="0" smtClean="0"/>
              <a:t>Project name</a:t>
            </a:r>
            <a:endParaRPr lang="en-US" dirty="0"/>
          </a:p>
        </p:txBody>
      </p:sp>
      <p:cxnSp>
        <p:nvCxnSpPr>
          <p:cNvPr id="54" name="Прямая соединительная линия 53"/>
          <p:cNvCxnSpPr/>
          <p:nvPr userDrawn="1"/>
        </p:nvCxnSpPr>
        <p:spPr>
          <a:xfrm flipV="1">
            <a:off x="1425584" y="4303838"/>
            <a:ext cx="8243308" cy="1"/>
          </a:xfrm>
          <a:prstGeom prst="line">
            <a:avLst/>
          </a:prstGeom>
          <a:ln w="19050">
            <a:solidFill>
              <a:srgbClr val="37EE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Holder 3"/>
          <p:cNvSpPr>
            <a:spLocks noGrp="1"/>
          </p:cNvSpPr>
          <p:nvPr>
            <p:ph type="body" idx="35" hasCustomPrompt="1"/>
          </p:nvPr>
        </p:nvSpPr>
        <p:spPr>
          <a:xfrm>
            <a:off x="9095324" y="5162436"/>
            <a:ext cx="2725200" cy="153888"/>
          </a:xfrm>
        </p:spPr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Objective: text</a:t>
            </a:r>
          </a:p>
        </p:txBody>
      </p:sp>
      <p:sp>
        <p:nvSpPr>
          <p:cNvPr id="56" name="Holder 3"/>
          <p:cNvSpPr>
            <a:spLocks noGrp="1"/>
          </p:cNvSpPr>
          <p:nvPr>
            <p:ph type="body" idx="36" hasCustomPrompt="1"/>
          </p:nvPr>
        </p:nvSpPr>
        <p:spPr>
          <a:xfrm>
            <a:off x="9095324" y="5365741"/>
            <a:ext cx="27252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Cost: USD XX million</a:t>
            </a:r>
            <a:endParaRPr lang="ru-RU" dirty="0"/>
          </a:p>
        </p:txBody>
      </p:sp>
      <p:sp>
        <p:nvSpPr>
          <p:cNvPr id="57" name="Holder 3"/>
          <p:cNvSpPr>
            <a:spLocks noGrp="1"/>
          </p:cNvSpPr>
          <p:nvPr>
            <p:ph type="body" idx="37" hasCustomPrompt="1"/>
          </p:nvPr>
        </p:nvSpPr>
        <p:spPr>
          <a:xfrm>
            <a:off x="9095324" y="5569045"/>
            <a:ext cx="27252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EDB share: USD XX million</a:t>
            </a:r>
          </a:p>
        </p:txBody>
      </p:sp>
      <p:sp>
        <p:nvSpPr>
          <p:cNvPr id="58" name="Рисунок 4"/>
          <p:cNvSpPr>
            <a:spLocks noGrp="1"/>
          </p:cNvSpPr>
          <p:nvPr>
            <p:ph type="pic" sz="quarter" idx="38"/>
          </p:nvPr>
        </p:nvSpPr>
        <p:spPr>
          <a:xfrm>
            <a:off x="9096909" y="3790950"/>
            <a:ext cx="1080000" cy="108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</p:spPr>
        <p:txBody>
          <a:bodyPr anchor="ctr">
            <a:noAutofit/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59" name="Holder 3"/>
          <p:cNvSpPr>
            <a:spLocks noGrp="1"/>
          </p:cNvSpPr>
          <p:nvPr>
            <p:ph type="body" idx="39" hasCustomPrompt="1"/>
          </p:nvPr>
        </p:nvSpPr>
        <p:spPr>
          <a:xfrm>
            <a:off x="6190200" y="4959131"/>
            <a:ext cx="2725200" cy="153888"/>
          </a:xfrm>
        </p:spPr>
        <p:txBody>
          <a:bodyPr lIns="0" tIns="0" rIns="0" bIns="0"/>
          <a:lstStyle>
            <a:lvl1pPr>
              <a:defRPr sz="1000" b="1" i="0" cap="all" baseline="0">
                <a:solidFill>
                  <a:srgbClr val="828282"/>
                </a:solidFill>
              </a:defRPr>
            </a:lvl1pPr>
          </a:lstStyle>
          <a:p>
            <a:r>
              <a:rPr lang="en-US" dirty="0" smtClean="0"/>
              <a:t>Project name</a:t>
            </a:r>
            <a:endParaRPr lang="en-US" dirty="0"/>
          </a:p>
        </p:txBody>
      </p:sp>
      <p:sp>
        <p:nvSpPr>
          <p:cNvPr id="60" name="Holder 3"/>
          <p:cNvSpPr>
            <a:spLocks noGrp="1"/>
          </p:cNvSpPr>
          <p:nvPr>
            <p:ph type="body" idx="40" hasCustomPrompt="1"/>
          </p:nvPr>
        </p:nvSpPr>
        <p:spPr>
          <a:xfrm>
            <a:off x="6190200" y="5162436"/>
            <a:ext cx="2725200" cy="153888"/>
          </a:xfrm>
        </p:spPr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Objective: text</a:t>
            </a:r>
          </a:p>
        </p:txBody>
      </p:sp>
      <p:sp>
        <p:nvSpPr>
          <p:cNvPr id="61" name="Holder 3"/>
          <p:cNvSpPr>
            <a:spLocks noGrp="1"/>
          </p:cNvSpPr>
          <p:nvPr>
            <p:ph type="body" idx="41" hasCustomPrompt="1"/>
          </p:nvPr>
        </p:nvSpPr>
        <p:spPr>
          <a:xfrm>
            <a:off x="6190200" y="5365741"/>
            <a:ext cx="27252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Cost: USD XX million</a:t>
            </a:r>
            <a:endParaRPr lang="ru-RU" dirty="0"/>
          </a:p>
        </p:txBody>
      </p:sp>
      <p:sp>
        <p:nvSpPr>
          <p:cNvPr id="62" name="Holder 3"/>
          <p:cNvSpPr>
            <a:spLocks noGrp="1"/>
          </p:cNvSpPr>
          <p:nvPr>
            <p:ph type="body" idx="42" hasCustomPrompt="1"/>
          </p:nvPr>
        </p:nvSpPr>
        <p:spPr>
          <a:xfrm>
            <a:off x="6190200" y="5569045"/>
            <a:ext cx="27252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EDB share: USD XX million</a:t>
            </a:r>
          </a:p>
        </p:txBody>
      </p:sp>
      <p:sp>
        <p:nvSpPr>
          <p:cNvPr id="63" name="Рисунок 4"/>
          <p:cNvSpPr>
            <a:spLocks noGrp="1"/>
          </p:cNvSpPr>
          <p:nvPr>
            <p:ph type="pic" sz="quarter" idx="43"/>
          </p:nvPr>
        </p:nvSpPr>
        <p:spPr>
          <a:xfrm>
            <a:off x="6191785" y="3790950"/>
            <a:ext cx="1080000" cy="108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</p:spPr>
        <p:txBody>
          <a:bodyPr anchor="ctr">
            <a:noAutofit/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64" name="Holder 3"/>
          <p:cNvSpPr>
            <a:spLocks noGrp="1"/>
          </p:cNvSpPr>
          <p:nvPr>
            <p:ph type="body" idx="44" hasCustomPrompt="1"/>
          </p:nvPr>
        </p:nvSpPr>
        <p:spPr>
          <a:xfrm>
            <a:off x="3277890" y="4959131"/>
            <a:ext cx="2725200" cy="153888"/>
          </a:xfrm>
        </p:spPr>
        <p:txBody>
          <a:bodyPr lIns="0" tIns="0" rIns="0" bIns="0"/>
          <a:lstStyle>
            <a:lvl1pPr>
              <a:defRPr sz="1000" b="1" i="0" cap="all" baseline="0">
                <a:solidFill>
                  <a:srgbClr val="828282"/>
                </a:solidFill>
              </a:defRPr>
            </a:lvl1pPr>
          </a:lstStyle>
          <a:p>
            <a:r>
              <a:rPr lang="en-US" dirty="0" smtClean="0"/>
              <a:t>Project name</a:t>
            </a:r>
            <a:endParaRPr lang="en-US" dirty="0"/>
          </a:p>
        </p:txBody>
      </p:sp>
      <p:sp>
        <p:nvSpPr>
          <p:cNvPr id="65" name="Holder 3"/>
          <p:cNvSpPr>
            <a:spLocks noGrp="1"/>
          </p:cNvSpPr>
          <p:nvPr>
            <p:ph type="body" idx="45" hasCustomPrompt="1"/>
          </p:nvPr>
        </p:nvSpPr>
        <p:spPr>
          <a:xfrm>
            <a:off x="3277890" y="5162436"/>
            <a:ext cx="2725200" cy="153888"/>
          </a:xfrm>
        </p:spPr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Objective: text</a:t>
            </a:r>
          </a:p>
        </p:txBody>
      </p:sp>
      <p:sp>
        <p:nvSpPr>
          <p:cNvPr id="66" name="Holder 3"/>
          <p:cNvSpPr>
            <a:spLocks noGrp="1"/>
          </p:cNvSpPr>
          <p:nvPr>
            <p:ph type="body" idx="46" hasCustomPrompt="1"/>
          </p:nvPr>
        </p:nvSpPr>
        <p:spPr>
          <a:xfrm>
            <a:off x="3277890" y="5365741"/>
            <a:ext cx="27252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Cost: USD XX million</a:t>
            </a:r>
            <a:endParaRPr lang="ru-RU" dirty="0"/>
          </a:p>
        </p:txBody>
      </p:sp>
      <p:sp>
        <p:nvSpPr>
          <p:cNvPr id="67" name="Holder 3"/>
          <p:cNvSpPr>
            <a:spLocks noGrp="1"/>
          </p:cNvSpPr>
          <p:nvPr>
            <p:ph type="body" idx="47" hasCustomPrompt="1"/>
          </p:nvPr>
        </p:nvSpPr>
        <p:spPr>
          <a:xfrm>
            <a:off x="3277890" y="5569045"/>
            <a:ext cx="27252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EDB share: USD XX million</a:t>
            </a:r>
          </a:p>
        </p:txBody>
      </p:sp>
      <p:sp>
        <p:nvSpPr>
          <p:cNvPr id="68" name="Рисунок 4"/>
          <p:cNvSpPr>
            <a:spLocks noGrp="1"/>
          </p:cNvSpPr>
          <p:nvPr>
            <p:ph type="pic" sz="quarter" idx="48"/>
          </p:nvPr>
        </p:nvSpPr>
        <p:spPr>
          <a:xfrm>
            <a:off x="3279475" y="3790950"/>
            <a:ext cx="1080000" cy="108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</p:spPr>
        <p:txBody>
          <a:bodyPr anchor="ctr">
            <a:noAutofit/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69" name="Holder 3"/>
          <p:cNvSpPr>
            <a:spLocks noGrp="1"/>
          </p:cNvSpPr>
          <p:nvPr>
            <p:ph type="body" idx="49" hasCustomPrompt="1"/>
          </p:nvPr>
        </p:nvSpPr>
        <p:spPr>
          <a:xfrm>
            <a:off x="371829" y="4959131"/>
            <a:ext cx="2725200" cy="153888"/>
          </a:xfrm>
        </p:spPr>
        <p:txBody>
          <a:bodyPr lIns="0" tIns="0" rIns="0" bIns="0"/>
          <a:lstStyle>
            <a:lvl1pPr>
              <a:defRPr sz="1000" b="1" i="0" cap="all" baseline="0">
                <a:solidFill>
                  <a:srgbClr val="828282"/>
                </a:solidFill>
              </a:defRPr>
            </a:lvl1pPr>
          </a:lstStyle>
          <a:p>
            <a:r>
              <a:rPr lang="en-US" dirty="0" smtClean="0"/>
              <a:t>Project name</a:t>
            </a:r>
            <a:endParaRPr lang="en-US" dirty="0"/>
          </a:p>
        </p:txBody>
      </p:sp>
      <p:sp>
        <p:nvSpPr>
          <p:cNvPr id="70" name="Holder 3"/>
          <p:cNvSpPr>
            <a:spLocks noGrp="1"/>
          </p:cNvSpPr>
          <p:nvPr>
            <p:ph type="body" idx="50" hasCustomPrompt="1"/>
          </p:nvPr>
        </p:nvSpPr>
        <p:spPr>
          <a:xfrm>
            <a:off x="371829" y="5162436"/>
            <a:ext cx="2725200" cy="153888"/>
          </a:xfrm>
        </p:spPr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Objective: text</a:t>
            </a:r>
          </a:p>
        </p:txBody>
      </p:sp>
      <p:sp>
        <p:nvSpPr>
          <p:cNvPr id="71" name="Holder 3"/>
          <p:cNvSpPr>
            <a:spLocks noGrp="1"/>
          </p:cNvSpPr>
          <p:nvPr>
            <p:ph type="body" idx="51" hasCustomPrompt="1"/>
          </p:nvPr>
        </p:nvSpPr>
        <p:spPr>
          <a:xfrm>
            <a:off x="371829" y="5365741"/>
            <a:ext cx="27252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Cost: USD XX million</a:t>
            </a:r>
            <a:endParaRPr lang="ru-RU" dirty="0"/>
          </a:p>
        </p:txBody>
      </p:sp>
      <p:sp>
        <p:nvSpPr>
          <p:cNvPr id="72" name="Holder 3"/>
          <p:cNvSpPr>
            <a:spLocks noGrp="1"/>
          </p:cNvSpPr>
          <p:nvPr>
            <p:ph type="body" idx="52" hasCustomPrompt="1"/>
          </p:nvPr>
        </p:nvSpPr>
        <p:spPr>
          <a:xfrm>
            <a:off x="371829" y="5569045"/>
            <a:ext cx="27252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EDB share: USD XX million</a:t>
            </a:r>
          </a:p>
        </p:txBody>
      </p:sp>
      <p:sp>
        <p:nvSpPr>
          <p:cNvPr id="73" name="Рисунок 4"/>
          <p:cNvSpPr>
            <a:spLocks noGrp="1"/>
          </p:cNvSpPr>
          <p:nvPr>
            <p:ph type="pic" sz="quarter" idx="53"/>
          </p:nvPr>
        </p:nvSpPr>
        <p:spPr>
          <a:xfrm>
            <a:off x="373414" y="3790950"/>
            <a:ext cx="1080000" cy="108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</p:spPr>
        <p:txBody>
          <a:bodyPr anchor="ctr">
            <a:noAutofit/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78" name="Holder 3"/>
          <p:cNvSpPr>
            <a:spLocks noGrp="1"/>
          </p:cNvSpPr>
          <p:nvPr>
            <p:ph type="body" idx="54" hasCustomPrompt="1"/>
          </p:nvPr>
        </p:nvSpPr>
        <p:spPr>
          <a:xfrm>
            <a:off x="9095324" y="2716103"/>
            <a:ext cx="27252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Objective: text</a:t>
            </a:r>
          </a:p>
        </p:txBody>
      </p:sp>
      <p:sp>
        <p:nvSpPr>
          <p:cNvPr id="79" name="Holder 3"/>
          <p:cNvSpPr>
            <a:spLocks noGrp="1"/>
          </p:cNvSpPr>
          <p:nvPr>
            <p:ph type="body" idx="55" hasCustomPrompt="1"/>
          </p:nvPr>
        </p:nvSpPr>
        <p:spPr>
          <a:xfrm>
            <a:off x="6190200" y="2716103"/>
            <a:ext cx="27252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Objective: text</a:t>
            </a:r>
          </a:p>
        </p:txBody>
      </p:sp>
      <p:sp>
        <p:nvSpPr>
          <p:cNvPr id="80" name="Holder 3"/>
          <p:cNvSpPr>
            <a:spLocks noGrp="1"/>
          </p:cNvSpPr>
          <p:nvPr>
            <p:ph type="body" idx="56" hasCustomPrompt="1"/>
          </p:nvPr>
        </p:nvSpPr>
        <p:spPr>
          <a:xfrm>
            <a:off x="3277890" y="2716103"/>
            <a:ext cx="27252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Objective: text</a:t>
            </a:r>
          </a:p>
        </p:txBody>
      </p:sp>
      <p:sp>
        <p:nvSpPr>
          <p:cNvPr id="81" name="Holder 3"/>
          <p:cNvSpPr>
            <a:spLocks noGrp="1"/>
          </p:cNvSpPr>
          <p:nvPr>
            <p:ph type="body" idx="57" hasCustomPrompt="1"/>
          </p:nvPr>
        </p:nvSpPr>
        <p:spPr>
          <a:xfrm>
            <a:off x="371829" y="2716103"/>
            <a:ext cx="27252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Objective: text</a:t>
            </a:r>
          </a:p>
        </p:txBody>
      </p:sp>
    </p:spTree>
    <p:extLst>
      <p:ext uri="{BB962C8B-B14F-4D97-AF65-F5344CB8AC3E}">
        <p14:creationId xmlns:p14="http://schemas.microsoft.com/office/powerpoint/2010/main" xmlns="" val="280144531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pos="1947">
          <p15:clr>
            <a:srgbClr val="FBAE40"/>
          </p15:clr>
        </p15:guide>
        <p15:guide id="2" pos="2057">
          <p15:clr>
            <a:srgbClr val="FBAE40"/>
          </p15:clr>
        </p15:guide>
        <p15:guide id="3" pos="3785">
          <p15:clr>
            <a:srgbClr val="FBAE40"/>
          </p15:clr>
        </p15:guide>
        <p15:guide id="4" pos="3888">
          <p15:clr>
            <a:srgbClr val="FBAE40"/>
          </p15:clr>
        </p15:guide>
        <p15:guide id="5" pos="5616">
          <p15:clr>
            <a:srgbClr val="FBAE40"/>
          </p15:clr>
        </p15:guide>
        <p15:guide id="6" pos="5726">
          <p15:clr>
            <a:srgbClr val="FBAE40"/>
          </p15:clr>
        </p15:guide>
        <p15:guide id="7" orient="horz" pos="2394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писание проектов 1х10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 userDrawn="1"/>
        </p:nvSpPr>
        <p:spPr>
          <a:xfrm>
            <a:off x="868822" y="1437669"/>
            <a:ext cx="11081244" cy="40889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>
              <a:spcBef>
                <a:spcPts val="1200"/>
              </a:spcBef>
            </a:pPr>
            <a:endParaRPr lang="x-none" sz="2400" dirty="0" err="1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23104">
              <a:spcBef>
                <a:spcPts val="85"/>
              </a:spcBef>
            </a:pPr>
            <a:fld id="{81D60167-4931-47E6-BA6A-407CBD079E47}" type="slidenum">
              <a:rPr lang="ru-RU" spc="12" smtClean="0"/>
              <a:pPr marL="23104">
                <a:spcBef>
                  <a:spcPts val="85"/>
                </a:spcBef>
              </a:pPr>
              <a:t>‹#›</a:t>
            </a:fld>
            <a:endParaRPr lang="ru-RU" spc="12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 hasCustomPrompt="1"/>
          </p:nvPr>
        </p:nvSpPr>
        <p:spPr>
          <a:xfrm>
            <a:off x="371475" y="366673"/>
            <a:ext cx="11449049" cy="861774"/>
          </a:xfrm>
        </p:spPr>
        <p:txBody>
          <a:bodyPr/>
          <a:lstStyle>
            <a:lvl1pPr>
              <a:defRPr/>
            </a:lvl1pPr>
          </a:lstStyle>
          <a:p>
            <a:r>
              <a:rPr lang="en-US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Projects description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option</a:t>
            </a:r>
            <a:r>
              <a:rPr lang="ru-RU" dirty="0" smtClean="0"/>
              <a:t> 1</a:t>
            </a:r>
            <a:endParaRPr lang="ru-RU" dirty="0"/>
          </a:p>
        </p:txBody>
      </p:sp>
      <p:sp>
        <p:nvSpPr>
          <p:cNvPr id="11" name="Holder 3"/>
          <p:cNvSpPr>
            <a:spLocks noGrp="1"/>
          </p:cNvSpPr>
          <p:nvPr>
            <p:ph type="body" idx="14" hasCustomPrompt="1"/>
          </p:nvPr>
        </p:nvSpPr>
        <p:spPr>
          <a:xfrm>
            <a:off x="7338261" y="2512798"/>
            <a:ext cx="2160000" cy="153888"/>
          </a:xfrm>
        </p:spPr>
        <p:txBody>
          <a:bodyPr lIns="0" tIns="0" rIns="0" bIns="0"/>
          <a:lstStyle>
            <a:lvl1pPr>
              <a:defRPr sz="1000" b="1" i="0" cap="all" baseline="0">
                <a:solidFill>
                  <a:srgbClr val="828282"/>
                </a:solidFill>
              </a:defRPr>
            </a:lvl1pPr>
          </a:lstStyle>
          <a:p>
            <a:r>
              <a:rPr lang="en-US" dirty="0" smtClean="0"/>
              <a:t>Project name</a:t>
            </a:r>
            <a:endParaRPr lang="en-US" dirty="0"/>
          </a:p>
        </p:txBody>
      </p:sp>
      <p:cxnSp>
        <p:nvCxnSpPr>
          <p:cNvPr id="27" name="Прямая соединительная линия 26"/>
          <p:cNvCxnSpPr/>
          <p:nvPr userDrawn="1"/>
        </p:nvCxnSpPr>
        <p:spPr>
          <a:xfrm flipV="1">
            <a:off x="1425584" y="1857505"/>
            <a:ext cx="8243308" cy="1"/>
          </a:xfrm>
          <a:prstGeom prst="line">
            <a:avLst/>
          </a:prstGeom>
          <a:ln w="19050">
            <a:solidFill>
              <a:srgbClr val="37EE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Holder 3"/>
          <p:cNvSpPr>
            <a:spLocks noGrp="1"/>
          </p:cNvSpPr>
          <p:nvPr>
            <p:ph type="body" idx="15" hasCustomPrompt="1"/>
          </p:nvPr>
        </p:nvSpPr>
        <p:spPr>
          <a:xfrm>
            <a:off x="7338261" y="2716103"/>
            <a:ext cx="2160000" cy="153888"/>
          </a:xfrm>
        </p:spPr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Objective: text</a:t>
            </a:r>
          </a:p>
        </p:txBody>
      </p:sp>
      <p:sp>
        <p:nvSpPr>
          <p:cNvPr id="34" name="Holder 3"/>
          <p:cNvSpPr>
            <a:spLocks noGrp="1"/>
          </p:cNvSpPr>
          <p:nvPr>
            <p:ph type="body" idx="16" hasCustomPrompt="1"/>
          </p:nvPr>
        </p:nvSpPr>
        <p:spPr>
          <a:xfrm>
            <a:off x="7338261" y="2919408"/>
            <a:ext cx="21600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Cost: USD XX million</a:t>
            </a:r>
            <a:endParaRPr lang="ru-RU" dirty="0"/>
          </a:p>
        </p:txBody>
      </p:sp>
      <p:sp>
        <p:nvSpPr>
          <p:cNvPr id="35" name="Holder 3"/>
          <p:cNvSpPr>
            <a:spLocks noGrp="1"/>
          </p:cNvSpPr>
          <p:nvPr>
            <p:ph type="body" idx="17" hasCustomPrompt="1"/>
          </p:nvPr>
        </p:nvSpPr>
        <p:spPr>
          <a:xfrm>
            <a:off x="7338261" y="3122712"/>
            <a:ext cx="21600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EDB share: USD XX million</a:t>
            </a: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8"/>
          </p:nvPr>
        </p:nvSpPr>
        <p:spPr>
          <a:xfrm>
            <a:off x="7338261" y="1344617"/>
            <a:ext cx="1080000" cy="108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</p:spPr>
        <p:txBody>
          <a:bodyPr anchor="ctr">
            <a:noAutofit/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36" name="Holder 3"/>
          <p:cNvSpPr>
            <a:spLocks noGrp="1"/>
          </p:cNvSpPr>
          <p:nvPr>
            <p:ph type="body" idx="19" hasCustomPrompt="1"/>
          </p:nvPr>
        </p:nvSpPr>
        <p:spPr>
          <a:xfrm>
            <a:off x="5015999" y="2512798"/>
            <a:ext cx="2160000" cy="153888"/>
          </a:xfrm>
        </p:spPr>
        <p:txBody>
          <a:bodyPr lIns="0" tIns="0" rIns="0" bIns="0"/>
          <a:lstStyle>
            <a:lvl1pPr>
              <a:defRPr sz="1000" b="1" i="0" cap="all" baseline="0">
                <a:solidFill>
                  <a:srgbClr val="828282"/>
                </a:solidFill>
              </a:defRPr>
            </a:lvl1pPr>
          </a:lstStyle>
          <a:p>
            <a:r>
              <a:rPr lang="en-US" dirty="0" smtClean="0"/>
              <a:t>Project name</a:t>
            </a:r>
            <a:endParaRPr lang="en-US" dirty="0"/>
          </a:p>
        </p:txBody>
      </p:sp>
      <p:sp>
        <p:nvSpPr>
          <p:cNvPr id="37" name="Holder 3"/>
          <p:cNvSpPr>
            <a:spLocks noGrp="1"/>
          </p:cNvSpPr>
          <p:nvPr>
            <p:ph type="body" idx="20" hasCustomPrompt="1"/>
          </p:nvPr>
        </p:nvSpPr>
        <p:spPr>
          <a:xfrm>
            <a:off x="5015999" y="2716103"/>
            <a:ext cx="2160000" cy="153888"/>
          </a:xfrm>
        </p:spPr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Objective: text</a:t>
            </a:r>
          </a:p>
        </p:txBody>
      </p:sp>
      <p:sp>
        <p:nvSpPr>
          <p:cNvPr id="38" name="Holder 3"/>
          <p:cNvSpPr>
            <a:spLocks noGrp="1"/>
          </p:cNvSpPr>
          <p:nvPr>
            <p:ph type="body" idx="21" hasCustomPrompt="1"/>
          </p:nvPr>
        </p:nvSpPr>
        <p:spPr>
          <a:xfrm>
            <a:off x="5015999" y="2919408"/>
            <a:ext cx="21600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Cost: USD XX million</a:t>
            </a:r>
            <a:endParaRPr lang="ru-RU" dirty="0"/>
          </a:p>
        </p:txBody>
      </p:sp>
      <p:sp>
        <p:nvSpPr>
          <p:cNvPr id="39" name="Holder 3"/>
          <p:cNvSpPr>
            <a:spLocks noGrp="1"/>
          </p:cNvSpPr>
          <p:nvPr>
            <p:ph type="body" idx="22" hasCustomPrompt="1"/>
          </p:nvPr>
        </p:nvSpPr>
        <p:spPr>
          <a:xfrm>
            <a:off x="5015999" y="3122712"/>
            <a:ext cx="21600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EDB share: USD XX million</a:t>
            </a:r>
          </a:p>
        </p:txBody>
      </p:sp>
      <p:sp>
        <p:nvSpPr>
          <p:cNvPr id="40" name="Рисунок 4"/>
          <p:cNvSpPr>
            <a:spLocks noGrp="1"/>
          </p:cNvSpPr>
          <p:nvPr>
            <p:ph type="pic" sz="quarter" idx="23"/>
          </p:nvPr>
        </p:nvSpPr>
        <p:spPr>
          <a:xfrm>
            <a:off x="5015999" y="1344617"/>
            <a:ext cx="1080000" cy="108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</p:spPr>
        <p:txBody>
          <a:bodyPr anchor="ctr">
            <a:noAutofit/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41" name="Holder 3"/>
          <p:cNvSpPr>
            <a:spLocks noGrp="1"/>
          </p:cNvSpPr>
          <p:nvPr>
            <p:ph type="body" idx="24" hasCustomPrompt="1"/>
          </p:nvPr>
        </p:nvSpPr>
        <p:spPr>
          <a:xfrm>
            <a:off x="2693737" y="2512798"/>
            <a:ext cx="2160000" cy="153888"/>
          </a:xfrm>
        </p:spPr>
        <p:txBody>
          <a:bodyPr lIns="0" tIns="0" rIns="0" bIns="0"/>
          <a:lstStyle>
            <a:lvl1pPr>
              <a:defRPr sz="1000" b="1" i="0" cap="all" baseline="0">
                <a:solidFill>
                  <a:srgbClr val="828282"/>
                </a:solidFill>
              </a:defRPr>
            </a:lvl1pPr>
          </a:lstStyle>
          <a:p>
            <a:r>
              <a:rPr lang="en-US" dirty="0" smtClean="0"/>
              <a:t>Project name</a:t>
            </a:r>
            <a:endParaRPr lang="en-US" dirty="0"/>
          </a:p>
        </p:txBody>
      </p:sp>
      <p:sp>
        <p:nvSpPr>
          <p:cNvPr id="42" name="Holder 3"/>
          <p:cNvSpPr>
            <a:spLocks noGrp="1"/>
          </p:cNvSpPr>
          <p:nvPr>
            <p:ph type="body" idx="25" hasCustomPrompt="1"/>
          </p:nvPr>
        </p:nvSpPr>
        <p:spPr>
          <a:xfrm>
            <a:off x="2693737" y="2716103"/>
            <a:ext cx="2160000" cy="153888"/>
          </a:xfrm>
        </p:spPr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Objective: text</a:t>
            </a:r>
          </a:p>
        </p:txBody>
      </p:sp>
      <p:sp>
        <p:nvSpPr>
          <p:cNvPr id="43" name="Holder 3"/>
          <p:cNvSpPr>
            <a:spLocks noGrp="1"/>
          </p:cNvSpPr>
          <p:nvPr>
            <p:ph type="body" idx="26" hasCustomPrompt="1"/>
          </p:nvPr>
        </p:nvSpPr>
        <p:spPr>
          <a:xfrm>
            <a:off x="2693737" y="2919408"/>
            <a:ext cx="21600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Cost: USD XX million</a:t>
            </a:r>
            <a:endParaRPr lang="ru-RU" dirty="0"/>
          </a:p>
        </p:txBody>
      </p:sp>
      <p:sp>
        <p:nvSpPr>
          <p:cNvPr id="44" name="Holder 3"/>
          <p:cNvSpPr>
            <a:spLocks noGrp="1"/>
          </p:cNvSpPr>
          <p:nvPr>
            <p:ph type="body" idx="27" hasCustomPrompt="1"/>
          </p:nvPr>
        </p:nvSpPr>
        <p:spPr>
          <a:xfrm>
            <a:off x="2693737" y="3122712"/>
            <a:ext cx="21600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EDB share: USD XX million</a:t>
            </a:r>
          </a:p>
        </p:txBody>
      </p:sp>
      <p:sp>
        <p:nvSpPr>
          <p:cNvPr id="45" name="Рисунок 4"/>
          <p:cNvSpPr>
            <a:spLocks noGrp="1"/>
          </p:cNvSpPr>
          <p:nvPr>
            <p:ph type="pic" sz="quarter" idx="28"/>
          </p:nvPr>
        </p:nvSpPr>
        <p:spPr>
          <a:xfrm>
            <a:off x="2693737" y="1344617"/>
            <a:ext cx="1080000" cy="108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</p:spPr>
        <p:txBody>
          <a:bodyPr anchor="ctr">
            <a:noAutofit/>
          </a:bodyPr>
          <a:lstStyle>
            <a:lvl1pPr algn="ctr">
              <a:defRPr sz="1400"/>
            </a:lvl1pPr>
          </a:lstStyle>
          <a:p>
            <a:endParaRPr lang="ru-RU" dirty="0"/>
          </a:p>
        </p:txBody>
      </p:sp>
      <p:sp>
        <p:nvSpPr>
          <p:cNvPr id="46" name="Holder 3"/>
          <p:cNvSpPr>
            <a:spLocks noGrp="1"/>
          </p:cNvSpPr>
          <p:nvPr>
            <p:ph type="body" idx="29" hasCustomPrompt="1"/>
          </p:nvPr>
        </p:nvSpPr>
        <p:spPr>
          <a:xfrm>
            <a:off x="371829" y="2512798"/>
            <a:ext cx="2160000" cy="153888"/>
          </a:xfrm>
        </p:spPr>
        <p:txBody>
          <a:bodyPr lIns="0" tIns="0" rIns="0" bIns="0"/>
          <a:lstStyle>
            <a:lvl1pPr>
              <a:defRPr sz="1000" b="1" i="0" cap="all" baseline="0">
                <a:solidFill>
                  <a:srgbClr val="828282"/>
                </a:solidFill>
              </a:defRPr>
            </a:lvl1pPr>
          </a:lstStyle>
          <a:p>
            <a:r>
              <a:rPr lang="en-US" dirty="0" smtClean="0"/>
              <a:t>Project name</a:t>
            </a:r>
            <a:endParaRPr lang="en-US" dirty="0"/>
          </a:p>
        </p:txBody>
      </p:sp>
      <p:sp>
        <p:nvSpPr>
          <p:cNvPr id="47" name="Holder 3"/>
          <p:cNvSpPr>
            <a:spLocks noGrp="1"/>
          </p:cNvSpPr>
          <p:nvPr>
            <p:ph type="body" idx="30" hasCustomPrompt="1"/>
          </p:nvPr>
        </p:nvSpPr>
        <p:spPr>
          <a:xfrm>
            <a:off x="371829" y="2716103"/>
            <a:ext cx="2160000" cy="153888"/>
          </a:xfrm>
        </p:spPr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Objective: text</a:t>
            </a:r>
          </a:p>
        </p:txBody>
      </p:sp>
      <p:sp>
        <p:nvSpPr>
          <p:cNvPr id="48" name="Holder 3"/>
          <p:cNvSpPr>
            <a:spLocks noGrp="1"/>
          </p:cNvSpPr>
          <p:nvPr>
            <p:ph type="body" idx="31" hasCustomPrompt="1"/>
          </p:nvPr>
        </p:nvSpPr>
        <p:spPr>
          <a:xfrm>
            <a:off x="371829" y="2919408"/>
            <a:ext cx="21600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Cost: USD XX million</a:t>
            </a:r>
            <a:endParaRPr lang="ru-RU" dirty="0"/>
          </a:p>
        </p:txBody>
      </p:sp>
      <p:sp>
        <p:nvSpPr>
          <p:cNvPr id="49" name="Holder 3"/>
          <p:cNvSpPr>
            <a:spLocks noGrp="1"/>
          </p:cNvSpPr>
          <p:nvPr>
            <p:ph type="body" idx="32" hasCustomPrompt="1"/>
          </p:nvPr>
        </p:nvSpPr>
        <p:spPr>
          <a:xfrm>
            <a:off x="371829" y="3122712"/>
            <a:ext cx="21600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EDB share: USD XX million</a:t>
            </a:r>
          </a:p>
        </p:txBody>
      </p:sp>
      <p:sp>
        <p:nvSpPr>
          <p:cNvPr id="50" name="Рисунок 4"/>
          <p:cNvSpPr>
            <a:spLocks noGrp="1"/>
          </p:cNvSpPr>
          <p:nvPr>
            <p:ph type="pic" sz="quarter" idx="33"/>
          </p:nvPr>
        </p:nvSpPr>
        <p:spPr>
          <a:xfrm>
            <a:off x="373414" y="1344617"/>
            <a:ext cx="1080000" cy="108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</p:spPr>
        <p:txBody>
          <a:bodyPr anchor="ctr">
            <a:noAutofit/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52" name="Прямоугольник 51"/>
          <p:cNvSpPr/>
          <p:nvPr userDrawn="1"/>
        </p:nvSpPr>
        <p:spPr>
          <a:xfrm>
            <a:off x="0" y="3884002"/>
            <a:ext cx="9984432" cy="40889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>
              <a:spcBef>
                <a:spcPts val="1200"/>
              </a:spcBef>
            </a:pPr>
            <a:endParaRPr lang="x-none" sz="2400" dirty="0" err="1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3" name="Holder 3"/>
          <p:cNvSpPr>
            <a:spLocks noGrp="1"/>
          </p:cNvSpPr>
          <p:nvPr>
            <p:ph type="body" idx="34" hasCustomPrompt="1"/>
          </p:nvPr>
        </p:nvSpPr>
        <p:spPr>
          <a:xfrm>
            <a:off x="7338261" y="4959131"/>
            <a:ext cx="2160000" cy="153888"/>
          </a:xfrm>
        </p:spPr>
        <p:txBody>
          <a:bodyPr lIns="0" tIns="0" rIns="0" bIns="0"/>
          <a:lstStyle>
            <a:lvl1pPr>
              <a:defRPr sz="1000" b="1" i="0" cap="all" baseline="0">
                <a:solidFill>
                  <a:srgbClr val="828282"/>
                </a:solidFill>
              </a:defRPr>
            </a:lvl1pPr>
          </a:lstStyle>
          <a:p>
            <a:r>
              <a:rPr lang="en-US" dirty="0" smtClean="0"/>
              <a:t>Project name</a:t>
            </a:r>
            <a:endParaRPr lang="en-US" dirty="0"/>
          </a:p>
        </p:txBody>
      </p:sp>
      <p:cxnSp>
        <p:nvCxnSpPr>
          <p:cNvPr id="54" name="Прямая соединительная линия 53"/>
          <p:cNvCxnSpPr/>
          <p:nvPr userDrawn="1"/>
        </p:nvCxnSpPr>
        <p:spPr>
          <a:xfrm flipV="1">
            <a:off x="1425584" y="4303838"/>
            <a:ext cx="8243308" cy="1"/>
          </a:xfrm>
          <a:prstGeom prst="line">
            <a:avLst/>
          </a:prstGeom>
          <a:ln w="19050">
            <a:solidFill>
              <a:srgbClr val="37EE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Holder 3"/>
          <p:cNvSpPr>
            <a:spLocks noGrp="1"/>
          </p:cNvSpPr>
          <p:nvPr>
            <p:ph type="body" idx="35" hasCustomPrompt="1"/>
          </p:nvPr>
        </p:nvSpPr>
        <p:spPr>
          <a:xfrm>
            <a:off x="7338261" y="5162436"/>
            <a:ext cx="2160000" cy="153888"/>
          </a:xfrm>
        </p:spPr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Objective: text</a:t>
            </a:r>
          </a:p>
        </p:txBody>
      </p:sp>
      <p:sp>
        <p:nvSpPr>
          <p:cNvPr id="56" name="Holder 3"/>
          <p:cNvSpPr>
            <a:spLocks noGrp="1"/>
          </p:cNvSpPr>
          <p:nvPr>
            <p:ph type="body" idx="36" hasCustomPrompt="1"/>
          </p:nvPr>
        </p:nvSpPr>
        <p:spPr>
          <a:xfrm>
            <a:off x="7338261" y="5365741"/>
            <a:ext cx="21600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Cost: USD XX million</a:t>
            </a:r>
            <a:endParaRPr lang="ru-RU" dirty="0"/>
          </a:p>
        </p:txBody>
      </p:sp>
      <p:sp>
        <p:nvSpPr>
          <p:cNvPr id="57" name="Holder 3"/>
          <p:cNvSpPr>
            <a:spLocks noGrp="1"/>
          </p:cNvSpPr>
          <p:nvPr>
            <p:ph type="body" idx="37" hasCustomPrompt="1"/>
          </p:nvPr>
        </p:nvSpPr>
        <p:spPr>
          <a:xfrm>
            <a:off x="7338261" y="5569045"/>
            <a:ext cx="21600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EDB share: USD XX million</a:t>
            </a:r>
          </a:p>
        </p:txBody>
      </p:sp>
      <p:sp>
        <p:nvSpPr>
          <p:cNvPr id="58" name="Рисунок 4"/>
          <p:cNvSpPr>
            <a:spLocks noGrp="1"/>
          </p:cNvSpPr>
          <p:nvPr>
            <p:ph type="pic" sz="quarter" idx="38"/>
          </p:nvPr>
        </p:nvSpPr>
        <p:spPr>
          <a:xfrm>
            <a:off x="7338261" y="3790950"/>
            <a:ext cx="1080000" cy="108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</p:spPr>
        <p:txBody>
          <a:bodyPr anchor="ctr">
            <a:noAutofit/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59" name="Holder 3"/>
          <p:cNvSpPr>
            <a:spLocks noGrp="1"/>
          </p:cNvSpPr>
          <p:nvPr>
            <p:ph type="body" idx="39" hasCustomPrompt="1"/>
          </p:nvPr>
        </p:nvSpPr>
        <p:spPr>
          <a:xfrm>
            <a:off x="5015999" y="4959131"/>
            <a:ext cx="2160000" cy="153888"/>
          </a:xfrm>
        </p:spPr>
        <p:txBody>
          <a:bodyPr lIns="0" tIns="0" rIns="0" bIns="0"/>
          <a:lstStyle>
            <a:lvl1pPr>
              <a:defRPr sz="1000" b="1" i="0" cap="all" baseline="0">
                <a:solidFill>
                  <a:srgbClr val="828282"/>
                </a:solidFill>
              </a:defRPr>
            </a:lvl1pPr>
          </a:lstStyle>
          <a:p>
            <a:r>
              <a:rPr lang="en-US" dirty="0" smtClean="0"/>
              <a:t>Project name</a:t>
            </a:r>
            <a:endParaRPr lang="en-US" dirty="0"/>
          </a:p>
        </p:txBody>
      </p:sp>
      <p:sp>
        <p:nvSpPr>
          <p:cNvPr id="60" name="Holder 3"/>
          <p:cNvSpPr>
            <a:spLocks noGrp="1"/>
          </p:cNvSpPr>
          <p:nvPr>
            <p:ph type="body" idx="40" hasCustomPrompt="1"/>
          </p:nvPr>
        </p:nvSpPr>
        <p:spPr>
          <a:xfrm>
            <a:off x="5015999" y="5162436"/>
            <a:ext cx="2160000" cy="153888"/>
          </a:xfrm>
        </p:spPr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Objective: text</a:t>
            </a:r>
          </a:p>
        </p:txBody>
      </p:sp>
      <p:sp>
        <p:nvSpPr>
          <p:cNvPr id="61" name="Holder 3"/>
          <p:cNvSpPr>
            <a:spLocks noGrp="1"/>
          </p:cNvSpPr>
          <p:nvPr>
            <p:ph type="body" idx="41" hasCustomPrompt="1"/>
          </p:nvPr>
        </p:nvSpPr>
        <p:spPr>
          <a:xfrm>
            <a:off x="5015999" y="5365741"/>
            <a:ext cx="21600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Cost: USD XX million</a:t>
            </a:r>
            <a:endParaRPr lang="ru-RU" dirty="0"/>
          </a:p>
        </p:txBody>
      </p:sp>
      <p:sp>
        <p:nvSpPr>
          <p:cNvPr id="62" name="Holder 3"/>
          <p:cNvSpPr>
            <a:spLocks noGrp="1"/>
          </p:cNvSpPr>
          <p:nvPr>
            <p:ph type="body" idx="42" hasCustomPrompt="1"/>
          </p:nvPr>
        </p:nvSpPr>
        <p:spPr>
          <a:xfrm>
            <a:off x="5015999" y="5569045"/>
            <a:ext cx="21600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EDB share: USD XX million</a:t>
            </a:r>
          </a:p>
        </p:txBody>
      </p:sp>
      <p:sp>
        <p:nvSpPr>
          <p:cNvPr id="63" name="Рисунок 4"/>
          <p:cNvSpPr>
            <a:spLocks noGrp="1"/>
          </p:cNvSpPr>
          <p:nvPr>
            <p:ph type="pic" sz="quarter" idx="43"/>
          </p:nvPr>
        </p:nvSpPr>
        <p:spPr>
          <a:xfrm>
            <a:off x="5015999" y="3790950"/>
            <a:ext cx="1080000" cy="108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</p:spPr>
        <p:txBody>
          <a:bodyPr anchor="ctr">
            <a:noAutofit/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64" name="Holder 3"/>
          <p:cNvSpPr>
            <a:spLocks noGrp="1"/>
          </p:cNvSpPr>
          <p:nvPr>
            <p:ph type="body" idx="44" hasCustomPrompt="1"/>
          </p:nvPr>
        </p:nvSpPr>
        <p:spPr>
          <a:xfrm>
            <a:off x="2693737" y="4959131"/>
            <a:ext cx="2160000" cy="153888"/>
          </a:xfrm>
        </p:spPr>
        <p:txBody>
          <a:bodyPr lIns="0" tIns="0" rIns="0" bIns="0"/>
          <a:lstStyle>
            <a:lvl1pPr>
              <a:defRPr sz="1000" b="1" i="0" cap="all" baseline="0">
                <a:solidFill>
                  <a:srgbClr val="828282"/>
                </a:solidFill>
              </a:defRPr>
            </a:lvl1pPr>
          </a:lstStyle>
          <a:p>
            <a:r>
              <a:rPr lang="en-US" dirty="0" smtClean="0"/>
              <a:t>Project name</a:t>
            </a:r>
            <a:endParaRPr lang="en-US" dirty="0"/>
          </a:p>
        </p:txBody>
      </p:sp>
      <p:sp>
        <p:nvSpPr>
          <p:cNvPr id="65" name="Holder 3"/>
          <p:cNvSpPr>
            <a:spLocks noGrp="1"/>
          </p:cNvSpPr>
          <p:nvPr>
            <p:ph type="body" idx="45" hasCustomPrompt="1"/>
          </p:nvPr>
        </p:nvSpPr>
        <p:spPr>
          <a:xfrm>
            <a:off x="2693737" y="5162436"/>
            <a:ext cx="2160000" cy="153888"/>
          </a:xfrm>
        </p:spPr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Objective: text</a:t>
            </a:r>
          </a:p>
        </p:txBody>
      </p:sp>
      <p:sp>
        <p:nvSpPr>
          <p:cNvPr id="66" name="Holder 3"/>
          <p:cNvSpPr>
            <a:spLocks noGrp="1"/>
          </p:cNvSpPr>
          <p:nvPr>
            <p:ph type="body" idx="46" hasCustomPrompt="1"/>
          </p:nvPr>
        </p:nvSpPr>
        <p:spPr>
          <a:xfrm>
            <a:off x="2693737" y="5365741"/>
            <a:ext cx="21600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Cost: USD XX million</a:t>
            </a:r>
            <a:endParaRPr lang="ru-RU" dirty="0"/>
          </a:p>
        </p:txBody>
      </p:sp>
      <p:sp>
        <p:nvSpPr>
          <p:cNvPr id="67" name="Holder 3"/>
          <p:cNvSpPr>
            <a:spLocks noGrp="1"/>
          </p:cNvSpPr>
          <p:nvPr>
            <p:ph type="body" idx="47" hasCustomPrompt="1"/>
          </p:nvPr>
        </p:nvSpPr>
        <p:spPr>
          <a:xfrm>
            <a:off x="2693737" y="5569045"/>
            <a:ext cx="21600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EDB share: USD XX million</a:t>
            </a:r>
          </a:p>
        </p:txBody>
      </p:sp>
      <p:sp>
        <p:nvSpPr>
          <p:cNvPr id="68" name="Рисунок 4"/>
          <p:cNvSpPr>
            <a:spLocks noGrp="1"/>
          </p:cNvSpPr>
          <p:nvPr>
            <p:ph type="pic" sz="quarter" idx="48"/>
          </p:nvPr>
        </p:nvSpPr>
        <p:spPr>
          <a:xfrm>
            <a:off x="2693737" y="3790950"/>
            <a:ext cx="1080000" cy="108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</p:spPr>
        <p:txBody>
          <a:bodyPr anchor="ctr">
            <a:noAutofit/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69" name="Holder 3"/>
          <p:cNvSpPr>
            <a:spLocks noGrp="1"/>
          </p:cNvSpPr>
          <p:nvPr>
            <p:ph type="body" idx="49" hasCustomPrompt="1"/>
          </p:nvPr>
        </p:nvSpPr>
        <p:spPr>
          <a:xfrm>
            <a:off x="371829" y="4959131"/>
            <a:ext cx="2160000" cy="153888"/>
          </a:xfrm>
        </p:spPr>
        <p:txBody>
          <a:bodyPr lIns="0" tIns="0" rIns="0" bIns="0"/>
          <a:lstStyle>
            <a:lvl1pPr>
              <a:defRPr sz="1000" b="1" i="0" cap="all" baseline="0">
                <a:solidFill>
                  <a:srgbClr val="828282"/>
                </a:solidFill>
              </a:defRPr>
            </a:lvl1pPr>
          </a:lstStyle>
          <a:p>
            <a:r>
              <a:rPr lang="en-US" dirty="0" smtClean="0"/>
              <a:t>Project name</a:t>
            </a:r>
            <a:endParaRPr lang="en-US" dirty="0"/>
          </a:p>
        </p:txBody>
      </p:sp>
      <p:sp>
        <p:nvSpPr>
          <p:cNvPr id="70" name="Holder 3"/>
          <p:cNvSpPr>
            <a:spLocks noGrp="1"/>
          </p:cNvSpPr>
          <p:nvPr>
            <p:ph type="body" idx="50" hasCustomPrompt="1"/>
          </p:nvPr>
        </p:nvSpPr>
        <p:spPr>
          <a:xfrm>
            <a:off x="371829" y="5162436"/>
            <a:ext cx="2160000" cy="153888"/>
          </a:xfrm>
        </p:spPr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Objective: text</a:t>
            </a:r>
          </a:p>
        </p:txBody>
      </p:sp>
      <p:sp>
        <p:nvSpPr>
          <p:cNvPr id="71" name="Holder 3"/>
          <p:cNvSpPr>
            <a:spLocks noGrp="1"/>
          </p:cNvSpPr>
          <p:nvPr>
            <p:ph type="body" idx="51" hasCustomPrompt="1"/>
          </p:nvPr>
        </p:nvSpPr>
        <p:spPr>
          <a:xfrm>
            <a:off x="371829" y="5365741"/>
            <a:ext cx="21600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Cost: USD XX million</a:t>
            </a:r>
          </a:p>
        </p:txBody>
      </p:sp>
      <p:sp>
        <p:nvSpPr>
          <p:cNvPr id="72" name="Holder 3"/>
          <p:cNvSpPr>
            <a:spLocks noGrp="1"/>
          </p:cNvSpPr>
          <p:nvPr>
            <p:ph type="body" idx="52" hasCustomPrompt="1"/>
          </p:nvPr>
        </p:nvSpPr>
        <p:spPr>
          <a:xfrm>
            <a:off x="371829" y="5569045"/>
            <a:ext cx="21600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EDB share: USD XX million</a:t>
            </a:r>
          </a:p>
        </p:txBody>
      </p:sp>
      <p:sp>
        <p:nvSpPr>
          <p:cNvPr id="73" name="Рисунок 4"/>
          <p:cNvSpPr>
            <a:spLocks noGrp="1"/>
          </p:cNvSpPr>
          <p:nvPr>
            <p:ph type="pic" sz="quarter" idx="53"/>
          </p:nvPr>
        </p:nvSpPr>
        <p:spPr>
          <a:xfrm>
            <a:off x="373414" y="3790950"/>
            <a:ext cx="1080000" cy="108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</p:spPr>
        <p:txBody>
          <a:bodyPr anchor="ctr">
            <a:noAutofit/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77" name="Holder 3"/>
          <p:cNvSpPr>
            <a:spLocks noGrp="1"/>
          </p:cNvSpPr>
          <p:nvPr>
            <p:ph type="body" idx="54" hasCustomPrompt="1"/>
          </p:nvPr>
        </p:nvSpPr>
        <p:spPr>
          <a:xfrm>
            <a:off x="9660524" y="2512798"/>
            <a:ext cx="2160000" cy="153888"/>
          </a:xfrm>
        </p:spPr>
        <p:txBody>
          <a:bodyPr lIns="0" tIns="0" rIns="0" bIns="0"/>
          <a:lstStyle>
            <a:lvl1pPr>
              <a:defRPr sz="1000" b="1" i="0" cap="all" baseline="0">
                <a:solidFill>
                  <a:srgbClr val="828282"/>
                </a:solidFill>
              </a:defRPr>
            </a:lvl1pPr>
          </a:lstStyle>
          <a:p>
            <a:r>
              <a:rPr lang="en-US" dirty="0" smtClean="0"/>
              <a:t>Project name</a:t>
            </a:r>
            <a:endParaRPr lang="en-US" dirty="0"/>
          </a:p>
        </p:txBody>
      </p:sp>
      <p:sp>
        <p:nvSpPr>
          <p:cNvPr id="78" name="Holder 3"/>
          <p:cNvSpPr>
            <a:spLocks noGrp="1"/>
          </p:cNvSpPr>
          <p:nvPr>
            <p:ph type="body" idx="55" hasCustomPrompt="1"/>
          </p:nvPr>
        </p:nvSpPr>
        <p:spPr>
          <a:xfrm>
            <a:off x="9660524" y="2716103"/>
            <a:ext cx="2160000" cy="153888"/>
          </a:xfrm>
        </p:spPr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Objective: text</a:t>
            </a:r>
          </a:p>
        </p:txBody>
      </p:sp>
      <p:sp>
        <p:nvSpPr>
          <p:cNvPr id="79" name="Holder 3"/>
          <p:cNvSpPr>
            <a:spLocks noGrp="1"/>
          </p:cNvSpPr>
          <p:nvPr>
            <p:ph type="body" idx="56" hasCustomPrompt="1"/>
          </p:nvPr>
        </p:nvSpPr>
        <p:spPr>
          <a:xfrm>
            <a:off x="9660524" y="2919408"/>
            <a:ext cx="21600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Cost: USD XX million</a:t>
            </a:r>
            <a:endParaRPr lang="ru-RU" dirty="0"/>
          </a:p>
        </p:txBody>
      </p:sp>
      <p:sp>
        <p:nvSpPr>
          <p:cNvPr id="80" name="Holder 3"/>
          <p:cNvSpPr>
            <a:spLocks noGrp="1"/>
          </p:cNvSpPr>
          <p:nvPr>
            <p:ph type="body" idx="57" hasCustomPrompt="1"/>
          </p:nvPr>
        </p:nvSpPr>
        <p:spPr>
          <a:xfrm>
            <a:off x="9660524" y="3122712"/>
            <a:ext cx="21600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EDB share: USD XX million</a:t>
            </a:r>
          </a:p>
        </p:txBody>
      </p:sp>
      <p:sp>
        <p:nvSpPr>
          <p:cNvPr id="81" name="Рисунок 4"/>
          <p:cNvSpPr>
            <a:spLocks noGrp="1"/>
          </p:cNvSpPr>
          <p:nvPr>
            <p:ph type="pic" sz="quarter" idx="58"/>
          </p:nvPr>
        </p:nvSpPr>
        <p:spPr>
          <a:xfrm>
            <a:off x="9660524" y="1344617"/>
            <a:ext cx="1080000" cy="108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</p:spPr>
        <p:txBody>
          <a:bodyPr anchor="ctr">
            <a:noAutofit/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82" name="Holder 3"/>
          <p:cNvSpPr>
            <a:spLocks noGrp="1"/>
          </p:cNvSpPr>
          <p:nvPr>
            <p:ph type="body" idx="59" hasCustomPrompt="1"/>
          </p:nvPr>
        </p:nvSpPr>
        <p:spPr>
          <a:xfrm>
            <a:off x="9660524" y="4959131"/>
            <a:ext cx="2160000" cy="153888"/>
          </a:xfrm>
        </p:spPr>
        <p:txBody>
          <a:bodyPr lIns="0" tIns="0" rIns="0" bIns="0"/>
          <a:lstStyle>
            <a:lvl1pPr>
              <a:defRPr sz="1000" b="1" i="0" cap="all" baseline="0">
                <a:solidFill>
                  <a:srgbClr val="828282"/>
                </a:solidFill>
              </a:defRPr>
            </a:lvl1pPr>
          </a:lstStyle>
          <a:p>
            <a:r>
              <a:rPr lang="en-US" dirty="0" smtClean="0"/>
              <a:t>Project name</a:t>
            </a:r>
            <a:endParaRPr lang="en-US" dirty="0"/>
          </a:p>
        </p:txBody>
      </p:sp>
      <p:sp>
        <p:nvSpPr>
          <p:cNvPr id="83" name="Holder 3"/>
          <p:cNvSpPr>
            <a:spLocks noGrp="1"/>
          </p:cNvSpPr>
          <p:nvPr>
            <p:ph type="body" idx="60" hasCustomPrompt="1"/>
          </p:nvPr>
        </p:nvSpPr>
        <p:spPr>
          <a:xfrm>
            <a:off x="9660524" y="5162436"/>
            <a:ext cx="2160000" cy="153888"/>
          </a:xfrm>
        </p:spPr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Objective: text</a:t>
            </a:r>
          </a:p>
        </p:txBody>
      </p:sp>
      <p:sp>
        <p:nvSpPr>
          <p:cNvPr id="84" name="Holder 3"/>
          <p:cNvSpPr>
            <a:spLocks noGrp="1"/>
          </p:cNvSpPr>
          <p:nvPr>
            <p:ph type="body" idx="61" hasCustomPrompt="1"/>
          </p:nvPr>
        </p:nvSpPr>
        <p:spPr>
          <a:xfrm>
            <a:off x="9660524" y="5365741"/>
            <a:ext cx="21600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Cost: USD XX million</a:t>
            </a:r>
            <a:endParaRPr lang="ru-RU" dirty="0"/>
          </a:p>
        </p:txBody>
      </p:sp>
      <p:sp>
        <p:nvSpPr>
          <p:cNvPr id="85" name="Holder 3"/>
          <p:cNvSpPr>
            <a:spLocks noGrp="1"/>
          </p:cNvSpPr>
          <p:nvPr>
            <p:ph type="body" idx="62" hasCustomPrompt="1"/>
          </p:nvPr>
        </p:nvSpPr>
        <p:spPr>
          <a:xfrm>
            <a:off x="9660524" y="5569045"/>
            <a:ext cx="21600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EDB share: USD XX million</a:t>
            </a:r>
          </a:p>
        </p:txBody>
      </p:sp>
      <p:sp>
        <p:nvSpPr>
          <p:cNvPr id="86" name="Рисунок 4"/>
          <p:cNvSpPr>
            <a:spLocks noGrp="1"/>
          </p:cNvSpPr>
          <p:nvPr>
            <p:ph type="pic" sz="quarter" idx="63"/>
          </p:nvPr>
        </p:nvSpPr>
        <p:spPr>
          <a:xfrm>
            <a:off x="9660524" y="3790950"/>
            <a:ext cx="1080000" cy="108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</p:spPr>
        <p:txBody>
          <a:bodyPr anchor="ctr">
            <a:noAutofit/>
          </a:bodyPr>
          <a:lstStyle>
            <a:lvl1pPr algn="ctr">
              <a:defRPr sz="14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4942918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pos="1595" userDrawn="1">
          <p15:clr>
            <a:srgbClr val="FBAE40"/>
          </p15:clr>
        </p15:guide>
        <p15:guide id="2" pos="3057" userDrawn="1">
          <p15:clr>
            <a:srgbClr val="FBAE40"/>
          </p15:clr>
        </p15:guide>
        <p15:guide id="3" pos="3785">
          <p15:clr>
            <a:srgbClr val="FBAE40"/>
          </p15:clr>
        </p15:guide>
        <p15:guide id="4" pos="3888">
          <p15:clr>
            <a:srgbClr val="FBAE40"/>
          </p15:clr>
        </p15:guide>
        <p15:guide id="6" pos="6085" userDrawn="1">
          <p15:clr>
            <a:srgbClr val="FBAE40"/>
          </p15:clr>
        </p15:guide>
        <p15:guide id="7" orient="horz" pos="2394">
          <p15:clr>
            <a:srgbClr val="FBAE40"/>
          </p15:clr>
        </p15:guide>
        <p15:guide id="8" pos="1698" userDrawn="1">
          <p15:clr>
            <a:srgbClr val="FBAE40"/>
          </p15:clr>
        </p15:guide>
        <p15:guide id="9" pos="3161" userDrawn="1">
          <p15:clr>
            <a:srgbClr val="FBAE40"/>
          </p15:clr>
        </p15:guide>
        <p15:guide id="10" pos="4519" userDrawn="1">
          <p15:clr>
            <a:srgbClr val="FBAE40"/>
          </p15:clr>
        </p15:guide>
        <p15:guide id="11" pos="4623" userDrawn="1">
          <p15:clr>
            <a:srgbClr val="FBAE40"/>
          </p15:clr>
        </p15:guide>
        <p15:guide id="12" pos="598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писание проектов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ижний колонтитул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23104">
              <a:spcBef>
                <a:spcPts val="85"/>
              </a:spcBef>
            </a:pPr>
            <a:fld id="{81D60167-4931-47E6-BA6A-407CBD079E47}" type="slidenum">
              <a:rPr lang="ru-RU" spc="12" smtClean="0"/>
              <a:pPr marL="23104">
                <a:spcBef>
                  <a:spcPts val="85"/>
                </a:spcBef>
              </a:pPr>
              <a:t>‹#›</a:t>
            </a:fld>
            <a:endParaRPr lang="ru-RU" spc="12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 hasCustomPrompt="1"/>
          </p:nvPr>
        </p:nvSpPr>
        <p:spPr>
          <a:xfrm>
            <a:off x="371475" y="366673"/>
            <a:ext cx="11449049" cy="861774"/>
          </a:xfrm>
        </p:spPr>
        <p:txBody>
          <a:bodyPr/>
          <a:lstStyle>
            <a:lvl1pPr>
              <a:defRPr/>
            </a:lvl1pPr>
          </a:lstStyle>
          <a:p>
            <a:r>
              <a:rPr lang="en-US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Projects description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option</a:t>
            </a:r>
            <a:r>
              <a:rPr lang="ru-RU" dirty="0" smtClean="0"/>
              <a:t> </a:t>
            </a:r>
            <a:r>
              <a:rPr lang="en-US" dirty="0" smtClean="0"/>
              <a:t>2</a:t>
            </a:r>
            <a:endParaRPr lang="ru-RU" dirty="0"/>
          </a:p>
        </p:txBody>
      </p:sp>
      <p:sp>
        <p:nvSpPr>
          <p:cNvPr id="11" name="Holder 3"/>
          <p:cNvSpPr>
            <a:spLocks noGrp="1"/>
          </p:cNvSpPr>
          <p:nvPr>
            <p:ph type="body" idx="14" hasCustomPrompt="1"/>
          </p:nvPr>
        </p:nvSpPr>
        <p:spPr>
          <a:xfrm>
            <a:off x="9095324" y="2724151"/>
            <a:ext cx="2725200" cy="153888"/>
          </a:xfrm>
        </p:spPr>
        <p:txBody>
          <a:bodyPr lIns="0" tIns="0" rIns="0" bIns="0"/>
          <a:lstStyle>
            <a:lvl1pPr>
              <a:defRPr sz="1000" b="1" i="0" cap="all" baseline="0">
                <a:solidFill>
                  <a:srgbClr val="828282"/>
                </a:solidFill>
              </a:defRPr>
            </a:lvl1pPr>
          </a:lstStyle>
          <a:p>
            <a:r>
              <a:rPr lang="en-US" dirty="0" smtClean="0"/>
              <a:t>Project name</a:t>
            </a:r>
            <a:endParaRPr lang="en-US" dirty="0"/>
          </a:p>
        </p:txBody>
      </p:sp>
      <p:sp>
        <p:nvSpPr>
          <p:cNvPr id="33" name="Holder 3"/>
          <p:cNvSpPr>
            <a:spLocks noGrp="1"/>
          </p:cNvSpPr>
          <p:nvPr>
            <p:ph type="body" idx="15" hasCustomPrompt="1"/>
          </p:nvPr>
        </p:nvSpPr>
        <p:spPr>
          <a:xfrm>
            <a:off x="9095324" y="2927456"/>
            <a:ext cx="2725200" cy="153888"/>
          </a:xfrm>
        </p:spPr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Objective: text</a:t>
            </a:r>
          </a:p>
        </p:txBody>
      </p:sp>
      <p:sp>
        <p:nvSpPr>
          <p:cNvPr id="34" name="Holder 3"/>
          <p:cNvSpPr>
            <a:spLocks noGrp="1"/>
          </p:cNvSpPr>
          <p:nvPr>
            <p:ph type="body" idx="16" hasCustomPrompt="1"/>
          </p:nvPr>
        </p:nvSpPr>
        <p:spPr>
          <a:xfrm>
            <a:off x="9095324" y="3130761"/>
            <a:ext cx="27252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Cost: USD XX million</a:t>
            </a:r>
            <a:endParaRPr lang="ru-RU" dirty="0"/>
          </a:p>
        </p:txBody>
      </p:sp>
      <p:sp>
        <p:nvSpPr>
          <p:cNvPr id="35" name="Holder 3"/>
          <p:cNvSpPr>
            <a:spLocks noGrp="1"/>
          </p:cNvSpPr>
          <p:nvPr>
            <p:ph type="body" idx="17" hasCustomPrompt="1"/>
          </p:nvPr>
        </p:nvSpPr>
        <p:spPr>
          <a:xfrm>
            <a:off x="9095324" y="3334065"/>
            <a:ext cx="27252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EDB share: USD XX million</a:t>
            </a: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8"/>
          </p:nvPr>
        </p:nvSpPr>
        <p:spPr>
          <a:xfrm>
            <a:off x="9057153" y="1439800"/>
            <a:ext cx="2892074" cy="1196170"/>
          </a:xfrm>
          <a:prstGeom prst="rect">
            <a:avLst/>
          </a:prstGeom>
          <a:ln w="19050">
            <a:noFill/>
          </a:ln>
        </p:spPr>
        <p:txBody>
          <a:bodyPr anchor="ctr">
            <a:noAutofit/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36" name="Holder 3"/>
          <p:cNvSpPr>
            <a:spLocks noGrp="1"/>
          </p:cNvSpPr>
          <p:nvPr>
            <p:ph type="body" idx="19" hasCustomPrompt="1"/>
          </p:nvPr>
        </p:nvSpPr>
        <p:spPr>
          <a:xfrm>
            <a:off x="6190200" y="2724151"/>
            <a:ext cx="2725200" cy="153888"/>
          </a:xfrm>
        </p:spPr>
        <p:txBody>
          <a:bodyPr lIns="0" tIns="0" rIns="0" bIns="0"/>
          <a:lstStyle>
            <a:lvl1pPr>
              <a:defRPr sz="1000" b="1" i="0" cap="all" baseline="0">
                <a:solidFill>
                  <a:srgbClr val="828282"/>
                </a:solidFill>
              </a:defRPr>
            </a:lvl1pPr>
          </a:lstStyle>
          <a:p>
            <a:r>
              <a:rPr lang="en-US" dirty="0" smtClean="0"/>
              <a:t>Project name</a:t>
            </a:r>
            <a:endParaRPr lang="en-US" dirty="0"/>
          </a:p>
        </p:txBody>
      </p:sp>
      <p:sp>
        <p:nvSpPr>
          <p:cNvPr id="37" name="Holder 3"/>
          <p:cNvSpPr>
            <a:spLocks noGrp="1"/>
          </p:cNvSpPr>
          <p:nvPr>
            <p:ph type="body" idx="20" hasCustomPrompt="1"/>
          </p:nvPr>
        </p:nvSpPr>
        <p:spPr>
          <a:xfrm>
            <a:off x="6190200" y="2927456"/>
            <a:ext cx="2725200" cy="153888"/>
          </a:xfrm>
        </p:spPr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Objective: text</a:t>
            </a:r>
          </a:p>
        </p:txBody>
      </p:sp>
      <p:sp>
        <p:nvSpPr>
          <p:cNvPr id="38" name="Holder 3"/>
          <p:cNvSpPr>
            <a:spLocks noGrp="1"/>
          </p:cNvSpPr>
          <p:nvPr>
            <p:ph type="body" idx="21" hasCustomPrompt="1"/>
          </p:nvPr>
        </p:nvSpPr>
        <p:spPr>
          <a:xfrm>
            <a:off x="6190200" y="3130761"/>
            <a:ext cx="27252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Cost: USD XX million</a:t>
            </a:r>
            <a:endParaRPr lang="ru-RU" dirty="0"/>
          </a:p>
        </p:txBody>
      </p:sp>
      <p:sp>
        <p:nvSpPr>
          <p:cNvPr id="39" name="Holder 3"/>
          <p:cNvSpPr>
            <a:spLocks noGrp="1"/>
          </p:cNvSpPr>
          <p:nvPr>
            <p:ph type="body" idx="22" hasCustomPrompt="1"/>
          </p:nvPr>
        </p:nvSpPr>
        <p:spPr>
          <a:xfrm>
            <a:off x="6190200" y="3334065"/>
            <a:ext cx="27252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EDB share: USD XX million</a:t>
            </a:r>
          </a:p>
        </p:txBody>
      </p:sp>
      <p:sp>
        <p:nvSpPr>
          <p:cNvPr id="41" name="Holder 3"/>
          <p:cNvSpPr>
            <a:spLocks noGrp="1"/>
          </p:cNvSpPr>
          <p:nvPr>
            <p:ph type="body" idx="24" hasCustomPrompt="1"/>
          </p:nvPr>
        </p:nvSpPr>
        <p:spPr>
          <a:xfrm>
            <a:off x="3277890" y="2724151"/>
            <a:ext cx="2725200" cy="153888"/>
          </a:xfrm>
        </p:spPr>
        <p:txBody>
          <a:bodyPr lIns="0" tIns="0" rIns="0" bIns="0"/>
          <a:lstStyle>
            <a:lvl1pPr>
              <a:defRPr sz="1000" b="1" i="0" cap="all" baseline="0">
                <a:solidFill>
                  <a:srgbClr val="828282"/>
                </a:solidFill>
              </a:defRPr>
            </a:lvl1pPr>
          </a:lstStyle>
          <a:p>
            <a:r>
              <a:rPr lang="en-US" dirty="0" smtClean="0"/>
              <a:t>Project name</a:t>
            </a:r>
            <a:endParaRPr lang="en-US" dirty="0"/>
          </a:p>
        </p:txBody>
      </p:sp>
      <p:sp>
        <p:nvSpPr>
          <p:cNvPr id="42" name="Holder 3"/>
          <p:cNvSpPr>
            <a:spLocks noGrp="1"/>
          </p:cNvSpPr>
          <p:nvPr>
            <p:ph type="body" idx="25" hasCustomPrompt="1"/>
          </p:nvPr>
        </p:nvSpPr>
        <p:spPr>
          <a:xfrm>
            <a:off x="3277890" y="2927456"/>
            <a:ext cx="2725200" cy="153888"/>
          </a:xfrm>
        </p:spPr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Objective: text</a:t>
            </a:r>
          </a:p>
        </p:txBody>
      </p:sp>
      <p:sp>
        <p:nvSpPr>
          <p:cNvPr id="43" name="Holder 3"/>
          <p:cNvSpPr>
            <a:spLocks noGrp="1"/>
          </p:cNvSpPr>
          <p:nvPr>
            <p:ph type="body" idx="26" hasCustomPrompt="1"/>
          </p:nvPr>
        </p:nvSpPr>
        <p:spPr>
          <a:xfrm>
            <a:off x="3277890" y="3130761"/>
            <a:ext cx="27252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Cost: USD XX million</a:t>
            </a:r>
          </a:p>
        </p:txBody>
      </p:sp>
      <p:sp>
        <p:nvSpPr>
          <p:cNvPr id="44" name="Holder 3"/>
          <p:cNvSpPr>
            <a:spLocks noGrp="1"/>
          </p:cNvSpPr>
          <p:nvPr>
            <p:ph type="body" idx="27" hasCustomPrompt="1"/>
          </p:nvPr>
        </p:nvSpPr>
        <p:spPr>
          <a:xfrm>
            <a:off x="3277890" y="3334065"/>
            <a:ext cx="27252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EDB share: USD XX million</a:t>
            </a:r>
          </a:p>
        </p:txBody>
      </p:sp>
      <p:sp>
        <p:nvSpPr>
          <p:cNvPr id="46" name="Holder 3"/>
          <p:cNvSpPr>
            <a:spLocks noGrp="1"/>
          </p:cNvSpPr>
          <p:nvPr>
            <p:ph type="body" idx="29" hasCustomPrompt="1"/>
          </p:nvPr>
        </p:nvSpPr>
        <p:spPr>
          <a:xfrm>
            <a:off x="371829" y="2724151"/>
            <a:ext cx="2725200" cy="153888"/>
          </a:xfrm>
        </p:spPr>
        <p:txBody>
          <a:bodyPr lIns="0" tIns="0" rIns="0" bIns="0"/>
          <a:lstStyle>
            <a:lvl1pPr>
              <a:defRPr sz="1000" b="1" i="0" cap="all" baseline="0">
                <a:solidFill>
                  <a:srgbClr val="828282"/>
                </a:solidFill>
              </a:defRPr>
            </a:lvl1pPr>
          </a:lstStyle>
          <a:p>
            <a:r>
              <a:rPr lang="en-US" dirty="0" smtClean="0"/>
              <a:t>Project name</a:t>
            </a:r>
            <a:endParaRPr lang="en-US" dirty="0"/>
          </a:p>
        </p:txBody>
      </p:sp>
      <p:sp>
        <p:nvSpPr>
          <p:cNvPr id="47" name="Holder 3"/>
          <p:cNvSpPr>
            <a:spLocks noGrp="1"/>
          </p:cNvSpPr>
          <p:nvPr>
            <p:ph type="body" idx="30" hasCustomPrompt="1"/>
          </p:nvPr>
        </p:nvSpPr>
        <p:spPr>
          <a:xfrm>
            <a:off x="371829" y="2927456"/>
            <a:ext cx="2725200" cy="153888"/>
          </a:xfrm>
        </p:spPr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Objective: text</a:t>
            </a:r>
          </a:p>
        </p:txBody>
      </p:sp>
      <p:sp>
        <p:nvSpPr>
          <p:cNvPr id="48" name="Holder 3"/>
          <p:cNvSpPr>
            <a:spLocks noGrp="1"/>
          </p:cNvSpPr>
          <p:nvPr>
            <p:ph type="body" idx="31" hasCustomPrompt="1"/>
          </p:nvPr>
        </p:nvSpPr>
        <p:spPr>
          <a:xfrm>
            <a:off x="371829" y="3130761"/>
            <a:ext cx="27252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Cost: USD XX million</a:t>
            </a:r>
            <a:endParaRPr lang="ru-RU" dirty="0"/>
          </a:p>
        </p:txBody>
      </p:sp>
      <p:sp>
        <p:nvSpPr>
          <p:cNvPr id="49" name="Holder 3"/>
          <p:cNvSpPr>
            <a:spLocks noGrp="1"/>
          </p:cNvSpPr>
          <p:nvPr>
            <p:ph type="body" idx="32" hasCustomPrompt="1"/>
          </p:nvPr>
        </p:nvSpPr>
        <p:spPr>
          <a:xfrm>
            <a:off x="371829" y="3334065"/>
            <a:ext cx="27252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EDB share: USD XX million</a:t>
            </a:r>
          </a:p>
        </p:txBody>
      </p:sp>
      <p:sp>
        <p:nvSpPr>
          <p:cNvPr id="53" name="Holder 3"/>
          <p:cNvSpPr>
            <a:spLocks noGrp="1"/>
          </p:cNvSpPr>
          <p:nvPr>
            <p:ph type="body" idx="34" hasCustomPrompt="1"/>
          </p:nvPr>
        </p:nvSpPr>
        <p:spPr>
          <a:xfrm>
            <a:off x="9095324" y="5100574"/>
            <a:ext cx="2725200" cy="153888"/>
          </a:xfrm>
        </p:spPr>
        <p:txBody>
          <a:bodyPr lIns="0" tIns="0" rIns="0" bIns="0"/>
          <a:lstStyle>
            <a:lvl1pPr>
              <a:defRPr sz="1000" b="1" i="0" cap="all" baseline="0">
                <a:solidFill>
                  <a:srgbClr val="828282"/>
                </a:solidFill>
              </a:defRPr>
            </a:lvl1pPr>
          </a:lstStyle>
          <a:p>
            <a:r>
              <a:rPr lang="en-US" dirty="0" smtClean="0"/>
              <a:t>Project name</a:t>
            </a:r>
            <a:endParaRPr lang="en-US" dirty="0"/>
          </a:p>
        </p:txBody>
      </p:sp>
      <p:sp>
        <p:nvSpPr>
          <p:cNvPr id="55" name="Holder 3"/>
          <p:cNvSpPr>
            <a:spLocks noGrp="1"/>
          </p:cNvSpPr>
          <p:nvPr>
            <p:ph type="body" idx="35" hasCustomPrompt="1"/>
          </p:nvPr>
        </p:nvSpPr>
        <p:spPr>
          <a:xfrm>
            <a:off x="9095324" y="5303879"/>
            <a:ext cx="2725200" cy="153888"/>
          </a:xfrm>
        </p:spPr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Objective: text</a:t>
            </a:r>
          </a:p>
        </p:txBody>
      </p:sp>
      <p:sp>
        <p:nvSpPr>
          <p:cNvPr id="56" name="Holder 3"/>
          <p:cNvSpPr>
            <a:spLocks noGrp="1"/>
          </p:cNvSpPr>
          <p:nvPr>
            <p:ph type="body" idx="36" hasCustomPrompt="1"/>
          </p:nvPr>
        </p:nvSpPr>
        <p:spPr>
          <a:xfrm>
            <a:off x="9095324" y="5507184"/>
            <a:ext cx="27252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Cost: USD XX million</a:t>
            </a:r>
            <a:endParaRPr lang="ru-RU" dirty="0"/>
          </a:p>
        </p:txBody>
      </p:sp>
      <p:sp>
        <p:nvSpPr>
          <p:cNvPr id="57" name="Holder 3"/>
          <p:cNvSpPr>
            <a:spLocks noGrp="1"/>
          </p:cNvSpPr>
          <p:nvPr>
            <p:ph type="body" idx="37" hasCustomPrompt="1"/>
          </p:nvPr>
        </p:nvSpPr>
        <p:spPr>
          <a:xfrm>
            <a:off x="9095324" y="5710488"/>
            <a:ext cx="27252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EDB share: USD XX million</a:t>
            </a:r>
          </a:p>
        </p:txBody>
      </p:sp>
      <p:sp>
        <p:nvSpPr>
          <p:cNvPr id="58" name="Рисунок 4"/>
          <p:cNvSpPr>
            <a:spLocks noGrp="1"/>
          </p:cNvSpPr>
          <p:nvPr>
            <p:ph type="pic" sz="quarter" idx="38"/>
          </p:nvPr>
        </p:nvSpPr>
        <p:spPr>
          <a:xfrm>
            <a:off x="9057153" y="3816223"/>
            <a:ext cx="2892074" cy="1196170"/>
          </a:xfrm>
          <a:prstGeom prst="rect">
            <a:avLst/>
          </a:prstGeom>
          <a:ln w="19050">
            <a:noFill/>
          </a:ln>
        </p:spPr>
        <p:txBody>
          <a:bodyPr anchor="ctr">
            <a:noAutofit/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59" name="Holder 3"/>
          <p:cNvSpPr>
            <a:spLocks noGrp="1"/>
          </p:cNvSpPr>
          <p:nvPr>
            <p:ph type="body" idx="39" hasCustomPrompt="1"/>
          </p:nvPr>
        </p:nvSpPr>
        <p:spPr>
          <a:xfrm>
            <a:off x="6190200" y="5100574"/>
            <a:ext cx="2725200" cy="153888"/>
          </a:xfrm>
        </p:spPr>
        <p:txBody>
          <a:bodyPr lIns="0" tIns="0" rIns="0" bIns="0"/>
          <a:lstStyle>
            <a:lvl1pPr>
              <a:defRPr sz="1000" b="1" i="0" cap="all" baseline="0">
                <a:solidFill>
                  <a:srgbClr val="828282"/>
                </a:solidFill>
              </a:defRPr>
            </a:lvl1pPr>
          </a:lstStyle>
          <a:p>
            <a:r>
              <a:rPr lang="en-US" dirty="0" smtClean="0"/>
              <a:t>Project name</a:t>
            </a:r>
            <a:endParaRPr lang="en-US" dirty="0"/>
          </a:p>
        </p:txBody>
      </p:sp>
      <p:sp>
        <p:nvSpPr>
          <p:cNvPr id="60" name="Holder 3"/>
          <p:cNvSpPr>
            <a:spLocks noGrp="1"/>
          </p:cNvSpPr>
          <p:nvPr>
            <p:ph type="body" idx="40" hasCustomPrompt="1"/>
          </p:nvPr>
        </p:nvSpPr>
        <p:spPr>
          <a:xfrm>
            <a:off x="6190200" y="5303879"/>
            <a:ext cx="2725200" cy="153888"/>
          </a:xfrm>
        </p:spPr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Objective: text</a:t>
            </a:r>
          </a:p>
        </p:txBody>
      </p:sp>
      <p:sp>
        <p:nvSpPr>
          <p:cNvPr id="61" name="Holder 3"/>
          <p:cNvSpPr>
            <a:spLocks noGrp="1"/>
          </p:cNvSpPr>
          <p:nvPr>
            <p:ph type="body" idx="41" hasCustomPrompt="1"/>
          </p:nvPr>
        </p:nvSpPr>
        <p:spPr>
          <a:xfrm>
            <a:off x="6190200" y="5507184"/>
            <a:ext cx="27252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Cost: USD XX million</a:t>
            </a:r>
            <a:endParaRPr lang="ru-RU" dirty="0"/>
          </a:p>
        </p:txBody>
      </p:sp>
      <p:sp>
        <p:nvSpPr>
          <p:cNvPr id="62" name="Holder 3"/>
          <p:cNvSpPr>
            <a:spLocks noGrp="1"/>
          </p:cNvSpPr>
          <p:nvPr>
            <p:ph type="body" idx="42" hasCustomPrompt="1"/>
          </p:nvPr>
        </p:nvSpPr>
        <p:spPr>
          <a:xfrm>
            <a:off x="6190200" y="5710488"/>
            <a:ext cx="27252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EDB share: USD XX million</a:t>
            </a:r>
          </a:p>
        </p:txBody>
      </p:sp>
      <p:sp>
        <p:nvSpPr>
          <p:cNvPr id="64" name="Holder 3"/>
          <p:cNvSpPr>
            <a:spLocks noGrp="1"/>
          </p:cNvSpPr>
          <p:nvPr>
            <p:ph type="body" idx="44" hasCustomPrompt="1"/>
          </p:nvPr>
        </p:nvSpPr>
        <p:spPr>
          <a:xfrm>
            <a:off x="3277890" y="5100574"/>
            <a:ext cx="2725200" cy="153888"/>
          </a:xfrm>
        </p:spPr>
        <p:txBody>
          <a:bodyPr lIns="0" tIns="0" rIns="0" bIns="0"/>
          <a:lstStyle>
            <a:lvl1pPr>
              <a:defRPr sz="1000" b="1" i="0" cap="all" baseline="0">
                <a:solidFill>
                  <a:srgbClr val="828282"/>
                </a:solidFill>
              </a:defRPr>
            </a:lvl1pPr>
          </a:lstStyle>
          <a:p>
            <a:r>
              <a:rPr lang="en-US" dirty="0" smtClean="0"/>
              <a:t>Project name</a:t>
            </a:r>
            <a:endParaRPr lang="en-US" dirty="0"/>
          </a:p>
        </p:txBody>
      </p:sp>
      <p:sp>
        <p:nvSpPr>
          <p:cNvPr id="65" name="Holder 3"/>
          <p:cNvSpPr>
            <a:spLocks noGrp="1"/>
          </p:cNvSpPr>
          <p:nvPr>
            <p:ph type="body" idx="45" hasCustomPrompt="1"/>
          </p:nvPr>
        </p:nvSpPr>
        <p:spPr>
          <a:xfrm>
            <a:off x="3277890" y="5303879"/>
            <a:ext cx="2725200" cy="153888"/>
          </a:xfrm>
        </p:spPr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Objective: text</a:t>
            </a:r>
          </a:p>
        </p:txBody>
      </p:sp>
      <p:sp>
        <p:nvSpPr>
          <p:cNvPr id="66" name="Holder 3"/>
          <p:cNvSpPr>
            <a:spLocks noGrp="1"/>
          </p:cNvSpPr>
          <p:nvPr>
            <p:ph type="body" idx="46" hasCustomPrompt="1"/>
          </p:nvPr>
        </p:nvSpPr>
        <p:spPr>
          <a:xfrm>
            <a:off x="3277890" y="5507184"/>
            <a:ext cx="27252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Cost: USD XX million</a:t>
            </a:r>
            <a:endParaRPr lang="ru-RU" dirty="0"/>
          </a:p>
        </p:txBody>
      </p:sp>
      <p:sp>
        <p:nvSpPr>
          <p:cNvPr id="67" name="Holder 3"/>
          <p:cNvSpPr>
            <a:spLocks noGrp="1"/>
          </p:cNvSpPr>
          <p:nvPr>
            <p:ph type="body" idx="47" hasCustomPrompt="1"/>
          </p:nvPr>
        </p:nvSpPr>
        <p:spPr>
          <a:xfrm>
            <a:off x="3277890" y="5710488"/>
            <a:ext cx="27252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EDB share: USD XX million</a:t>
            </a:r>
          </a:p>
        </p:txBody>
      </p:sp>
      <p:sp>
        <p:nvSpPr>
          <p:cNvPr id="69" name="Holder 3"/>
          <p:cNvSpPr>
            <a:spLocks noGrp="1"/>
          </p:cNvSpPr>
          <p:nvPr>
            <p:ph type="body" idx="49" hasCustomPrompt="1"/>
          </p:nvPr>
        </p:nvSpPr>
        <p:spPr>
          <a:xfrm>
            <a:off x="371829" y="5100574"/>
            <a:ext cx="2725200" cy="153888"/>
          </a:xfrm>
        </p:spPr>
        <p:txBody>
          <a:bodyPr lIns="0" tIns="0" rIns="0" bIns="0"/>
          <a:lstStyle>
            <a:lvl1pPr>
              <a:defRPr sz="1000" b="1" i="0" cap="all" baseline="0">
                <a:solidFill>
                  <a:srgbClr val="828282"/>
                </a:solidFill>
              </a:defRPr>
            </a:lvl1pPr>
          </a:lstStyle>
          <a:p>
            <a:r>
              <a:rPr lang="en-US" dirty="0" smtClean="0"/>
              <a:t>Project name</a:t>
            </a:r>
            <a:endParaRPr lang="en-US" dirty="0"/>
          </a:p>
        </p:txBody>
      </p:sp>
      <p:sp>
        <p:nvSpPr>
          <p:cNvPr id="70" name="Holder 3"/>
          <p:cNvSpPr>
            <a:spLocks noGrp="1"/>
          </p:cNvSpPr>
          <p:nvPr>
            <p:ph type="body" idx="50" hasCustomPrompt="1"/>
          </p:nvPr>
        </p:nvSpPr>
        <p:spPr>
          <a:xfrm>
            <a:off x="371829" y="5303879"/>
            <a:ext cx="2725200" cy="153888"/>
          </a:xfrm>
        </p:spPr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Objective: text</a:t>
            </a:r>
          </a:p>
        </p:txBody>
      </p:sp>
      <p:sp>
        <p:nvSpPr>
          <p:cNvPr id="71" name="Holder 3"/>
          <p:cNvSpPr>
            <a:spLocks noGrp="1"/>
          </p:cNvSpPr>
          <p:nvPr>
            <p:ph type="body" idx="51" hasCustomPrompt="1"/>
          </p:nvPr>
        </p:nvSpPr>
        <p:spPr>
          <a:xfrm>
            <a:off x="371829" y="5507184"/>
            <a:ext cx="27252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Cost: USD XX million</a:t>
            </a:r>
            <a:endParaRPr lang="ru-RU" dirty="0"/>
          </a:p>
        </p:txBody>
      </p:sp>
      <p:sp>
        <p:nvSpPr>
          <p:cNvPr id="72" name="Holder 3"/>
          <p:cNvSpPr>
            <a:spLocks noGrp="1"/>
          </p:cNvSpPr>
          <p:nvPr>
            <p:ph type="body" idx="52" hasCustomPrompt="1"/>
          </p:nvPr>
        </p:nvSpPr>
        <p:spPr>
          <a:xfrm>
            <a:off x="371829" y="5710488"/>
            <a:ext cx="2725200" cy="153888"/>
          </a:xfrm>
        </p:spPr>
        <p:txBody>
          <a:bodyPr lIns="0" tIns="0" rIns="0" bIns="0"/>
          <a:lstStyle>
            <a:lvl1pPr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EDB share: USD XX million</a:t>
            </a:r>
          </a:p>
        </p:txBody>
      </p:sp>
      <p:sp>
        <p:nvSpPr>
          <p:cNvPr id="40" name="Рисунок 4"/>
          <p:cNvSpPr>
            <a:spLocks noGrp="1"/>
          </p:cNvSpPr>
          <p:nvPr>
            <p:ph type="pic" sz="quarter" idx="23"/>
          </p:nvPr>
        </p:nvSpPr>
        <p:spPr>
          <a:xfrm>
            <a:off x="6191785" y="1439800"/>
            <a:ext cx="2892074" cy="1196170"/>
          </a:xfrm>
          <a:prstGeom prst="rect">
            <a:avLst/>
          </a:prstGeom>
          <a:ln w="19050">
            <a:noFill/>
          </a:ln>
        </p:spPr>
        <p:txBody>
          <a:bodyPr anchor="ctr">
            <a:noAutofit/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63" name="Рисунок 4"/>
          <p:cNvSpPr>
            <a:spLocks noGrp="1"/>
          </p:cNvSpPr>
          <p:nvPr>
            <p:ph type="pic" sz="quarter" idx="43"/>
          </p:nvPr>
        </p:nvSpPr>
        <p:spPr>
          <a:xfrm>
            <a:off x="6191785" y="3816223"/>
            <a:ext cx="2892074" cy="1196170"/>
          </a:xfrm>
          <a:prstGeom prst="rect">
            <a:avLst/>
          </a:prstGeom>
          <a:ln w="19050">
            <a:noFill/>
          </a:ln>
        </p:spPr>
        <p:txBody>
          <a:bodyPr anchor="ctr">
            <a:noAutofit/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45" name="Рисунок 4"/>
          <p:cNvSpPr>
            <a:spLocks noGrp="1"/>
          </p:cNvSpPr>
          <p:nvPr>
            <p:ph type="pic" sz="quarter" idx="28"/>
          </p:nvPr>
        </p:nvSpPr>
        <p:spPr>
          <a:xfrm>
            <a:off x="3279475" y="1439800"/>
            <a:ext cx="2892074" cy="1196170"/>
          </a:xfrm>
          <a:prstGeom prst="rect">
            <a:avLst/>
          </a:prstGeom>
          <a:ln w="19050">
            <a:noFill/>
          </a:ln>
        </p:spPr>
        <p:txBody>
          <a:bodyPr anchor="ctr">
            <a:noAutofit/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68" name="Рисунок 4"/>
          <p:cNvSpPr>
            <a:spLocks noGrp="1"/>
          </p:cNvSpPr>
          <p:nvPr>
            <p:ph type="pic" sz="quarter" idx="48"/>
          </p:nvPr>
        </p:nvSpPr>
        <p:spPr>
          <a:xfrm>
            <a:off x="3279475" y="3816223"/>
            <a:ext cx="2892074" cy="1196170"/>
          </a:xfrm>
          <a:prstGeom prst="rect">
            <a:avLst/>
          </a:prstGeom>
          <a:ln w="19050">
            <a:noFill/>
          </a:ln>
        </p:spPr>
        <p:txBody>
          <a:bodyPr anchor="ctr">
            <a:noAutofit/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50" name="Рисунок 4"/>
          <p:cNvSpPr>
            <a:spLocks noGrp="1"/>
          </p:cNvSpPr>
          <p:nvPr>
            <p:ph type="pic" sz="quarter" idx="33"/>
          </p:nvPr>
        </p:nvSpPr>
        <p:spPr>
          <a:xfrm>
            <a:off x="373414" y="1439800"/>
            <a:ext cx="2892074" cy="1196170"/>
          </a:xfrm>
          <a:prstGeom prst="rect">
            <a:avLst/>
          </a:prstGeom>
          <a:ln w="19050">
            <a:noFill/>
          </a:ln>
        </p:spPr>
        <p:txBody>
          <a:bodyPr anchor="ctr">
            <a:noAutofit/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73" name="Рисунок 4"/>
          <p:cNvSpPr>
            <a:spLocks noGrp="1"/>
          </p:cNvSpPr>
          <p:nvPr>
            <p:ph type="pic" sz="quarter" idx="53"/>
          </p:nvPr>
        </p:nvSpPr>
        <p:spPr>
          <a:xfrm>
            <a:off x="373414" y="3816223"/>
            <a:ext cx="2892074" cy="1196170"/>
          </a:xfrm>
          <a:prstGeom prst="rect">
            <a:avLst/>
          </a:prstGeom>
          <a:ln w="19050">
            <a:noFill/>
          </a:ln>
        </p:spPr>
        <p:txBody>
          <a:bodyPr anchor="ctr">
            <a:noAutofit/>
          </a:bodyPr>
          <a:lstStyle>
            <a:lvl1pPr algn="ctr">
              <a:defRPr sz="14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5297792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pos="1947">
          <p15:clr>
            <a:srgbClr val="FBAE40"/>
          </p15:clr>
        </p15:guide>
        <p15:guide id="2" pos="2057">
          <p15:clr>
            <a:srgbClr val="FBAE40"/>
          </p15:clr>
        </p15:guide>
        <p15:guide id="3" pos="3785">
          <p15:clr>
            <a:srgbClr val="FBAE40"/>
          </p15:clr>
        </p15:guide>
        <p15:guide id="4" pos="3888">
          <p15:clr>
            <a:srgbClr val="FBAE40"/>
          </p15:clr>
        </p15:guide>
        <p15:guide id="5" pos="5616">
          <p15:clr>
            <a:srgbClr val="FBAE40"/>
          </p15:clr>
        </p15:guide>
        <p15:guide id="6" pos="5726">
          <p15:clr>
            <a:srgbClr val="FBAE40"/>
          </p15:clr>
        </p15:guide>
        <p15:guide id="7" orient="horz" pos="2394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лок_2 иллюстраци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371476" y="1438401"/>
            <a:ext cx="11449048" cy="1107996"/>
          </a:xfrm>
        </p:spPr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The main message / idea of the slide in several lines </a:t>
            </a:r>
            <a:br>
              <a:rPr lang="en-US" dirty="0" smtClean="0"/>
            </a:br>
            <a:r>
              <a:rPr lang="en-US" dirty="0" smtClean="0"/>
              <a:t>(max – four) The main message / idea of the slide </a:t>
            </a:r>
            <a:br>
              <a:rPr lang="en-US" dirty="0" smtClean="0"/>
            </a:br>
            <a:r>
              <a:rPr lang="en-US" dirty="0" smtClean="0"/>
              <a:t>in several lines (max – four)</a:t>
            </a:r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23104">
              <a:spcBef>
                <a:spcPts val="85"/>
              </a:spcBef>
            </a:pPr>
            <a:fld id="{81D60167-4931-47E6-BA6A-407CBD079E47}" type="slidenum">
              <a:rPr lang="ru-RU" spc="12" smtClean="0"/>
              <a:pPr marL="23104">
                <a:spcBef>
                  <a:spcPts val="85"/>
                </a:spcBef>
              </a:pPr>
              <a:t>‹#›</a:t>
            </a:fld>
            <a:endParaRPr lang="ru-RU" spc="12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 hasCustomPrompt="1"/>
          </p:nvPr>
        </p:nvSpPr>
        <p:spPr>
          <a:xfrm>
            <a:off x="371475" y="366673"/>
            <a:ext cx="11449049" cy="861774"/>
          </a:xfrm>
        </p:spPr>
        <p:txBody>
          <a:bodyPr/>
          <a:lstStyle/>
          <a:p>
            <a:r>
              <a:rPr lang="ru-RU" dirty="0" smtClean="0"/>
              <a:t>Заголовок слайда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11" name="Объект 3"/>
          <p:cNvSpPr>
            <a:spLocks noGrp="1"/>
          </p:cNvSpPr>
          <p:nvPr>
            <p:ph sz="quarter" idx="17"/>
          </p:nvPr>
        </p:nvSpPr>
        <p:spPr>
          <a:xfrm>
            <a:off x="371474" y="3429000"/>
            <a:ext cx="5572125" cy="2717799"/>
          </a:xfrm>
          <a:solidFill>
            <a:srgbClr val="F2F2F2"/>
          </a:solidFill>
        </p:spPr>
        <p:txBody>
          <a:bodyPr lIns="72000" tIns="36000" rIns="36000" bIns="36000"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2" name="Объект 3"/>
          <p:cNvSpPr>
            <a:spLocks noGrp="1"/>
          </p:cNvSpPr>
          <p:nvPr>
            <p:ph sz="quarter" idx="18"/>
          </p:nvPr>
        </p:nvSpPr>
        <p:spPr>
          <a:xfrm>
            <a:off x="6237287" y="3429000"/>
            <a:ext cx="5572125" cy="2717799"/>
          </a:xfrm>
          <a:solidFill>
            <a:srgbClr val="F2F2F2"/>
          </a:solidFill>
        </p:spPr>
        <p:txBody>
          <a:bodyPr lIns="72000" tIns="36000" rIns="36000" bIns="36000"/>
          <a:lstStyle/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87324412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pos="3744">
          <p15:clr>
            <a:srgbClr val="FBAE40"/>
          </p15:clr>
        </p15:guide>
        <p15:guide id="2" pos="3929">
          <p15:clr>
            <a:srgbClr val="FBAE40"/>
          </p15:clr>
        </p15:guide>
        <p15:guide id="3" orient="horz" pos="216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лок_3 колон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371475" y="1438400"/>
            <a:ext cx="7560524" cy="1477328"/>
          </a:xfrm>
        </p:spPr>
        <p:txBody>
          <a:bodyPr lIns="0" tIns="0" rIns="0" bIns="0"/>
          <a:lstStyle>
            <a:lvl1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 main message / idea of the slide in several lines (max – four) </a:t>
            </a:r>
            <a:br>
              <a:rPr lang="en-US" dirty="0" smtClean="0"/>
            </a:br>
            <a:r>
              <a:rPr lang="en-US" dirty="0" smtClean="0"/>
              <a:t>The main message / idea of the slide in several lines (max – four)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23104">
              <a:spcBef>
                <a:spcPts val="85"/>
              </a:spcBef>
            </a:pPr>
            <a:fld id="{81D60167-4931-47E6-BA6A-407CBD079E47}" type="slidenum">
              <a:rPr lang="ru-RU" spc="12" smtClean="0"/>
              <a:pPr marL="23104">
                <a:spcBef>
                  <a:spcPts val="85"/>
                </a:spcBef>
              </a:pPr>
              <a:t>‹#›</a:t>
            </a:fld>
            <a:endParaRPr lang="ru-RU" spc="12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 hasCustomPrompt="1"/>
          </p:nvPr>
        </p:nvSpPr>
        <p:spPr>
          <a:xfrm>
            <a:off x="371475" y="366673"/>
            <a:ext cx="11449049" cy="861774"/>
          </a:xfrm>
        </p:spPr>
        <p:txBody>
          <a:bodyPr/>
          <a:lstStyle/>
          <a:p>
            <a:r>
              <a:rPr lang="ru-RU" dirty="0" smtClean="0"/>
              <a:t>Заголовок слайда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13" name="Holder 3"/>
          <p:cNvSpPr>
            <a:spLocks noGrp="1"/>
          </p:cNvSpPr>
          <p:nvPr>
            <p:ph type="body" idx="13" hasCustomPrompt="1"/>
          </p:nvPr>
        </p:nvSpPr>
        <p:spPr>
          <a:xfrm>
            <a:off x="8148524" y="1438400"/>
            <a:ext cx="3672000" cy="1538883"/>
          </a:xfrm>
        </p:spPr>
        <p:txBody>
          <a:bodyPr lIns="0" tIns="0" rIns="0" bIns="0"/>
          <a:lstStyle>
            <a:lvl1pPr marL="171450" indent="-171450">
              <a:buFont typeface="Arial" panose="020B0604020202020204" pitchFamily="34" charset="0"/>
              <a:buChar char="•"/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Explanation of the main idea</a:t>
            </a:r>
          </a:p>
          <a:p>
            <a:r>
              <a:rPr lang="en-US" dirty="0" smtClean="0"/>
              <a:t>Explanation of the main idea</a:t>
            </a:r>
          </a:p>
          <a:p>
            <a:r>
              <a:rPr lang="en-US" dirty="0" smtClean="0"/>
              <a:t>Explanation of the main idea</a:t>
            </a:r>
          </a:p>
          <a:p>
            <a:r>
              <a:rPr lang="en-US" dirty="0" smtClean="0"/>
              <a:t>Explanation of the main idea</a:t>
            </a:r>
          </a:p>
          <a:p>
            <a:r>
              <a:rPr lang="en-US" dirty="0" smtClean="0"/>
              <a:t>Explanation of the main idea</a:t>
            </a:r>
          </a:p>
          <a:p>
            <a:r>
              <a:rPr lang="en-US" dirty="0" smtClean="0"/>
              <a:t>Explanation of the main idea</a:t>
            </a:r>
          </a:p>
          <a:p>
            <a:r>
              <a:rPr lang="en-US" dirty="0" smtClean="0"/>
              <a:t>Explanation of the main idea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7"/>
          </p:nvPr>
        </p:nvSpPr>
        <p:spPr>
          <a:xfrm>
            <a:off x="371475" y="3429000"/>
            <a:ext cx="3671888" cy="2717799"/>
          </a:xfrm>
          <a:solidFill>
            <a:srgbClr val="F2F2F2"/>
          </a:solidFill>
        </p:spPr>
        <p:txBody>
          <a:bodyPr lIns="72000" tIns="36000" rIns="36000" bIns="36000"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5" name="Объект 3"/>
          <p:cNvSpPr>
            <a:spLocks noGrp="1"/>
          </p:cNvSpPr>
          <p:nvPr>
            <p:ph sz="quarter" idx="18"/>
          </p:nvPr>
        </p:nvSpPr>
        <p:spPr>
          <a:xfrm>
            <a:off x="4260056" y="3429000"/>
            <a:ext cx="3671888" cy="2717799"/>
          </a:xfrm>
          <a:solidFill>
            <a:srgbClr val="F2F2F2"/>
          </a:solidFill>
        </p:spPr>
        <p:txBody>
          <a:bodyPr lIns="72000" tIns="36000" rIns="36000" bIns="36000"/>
          <a:lstStyle/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6" name="Объект 3"/>
          <p:cNvSpPr>
            <a:spLocks noGrp="1"/>
          </p:cNvSpPr>
          <p:nvPr>
            <p:ph sz="quarter" idx="19"/>
          </p:nvPr>
        </p:nvSpPr>
        <p:spPr>
          <a:xfrm>
            <a:off x="8148636" y="3429000"/>
            <a:ext cx="3671888" cy="2717799"/>
          </a:xfrm>
          <a:solidFill>
            <a:srgbClr val="F2F2F2"/>
          </a:solidFill>
        </p:spPr>
        <p:txBody>
          <a:bodyPr lIns="72000" tIns="36000" rIns="36000" bIns="36000"/>
          <a:lstStyle/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24196223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pos="2558">
          <p15:clr>
            <a:srgbClr val="FBAE40"/>
          </p15:clr>
        </p15:guide>
        <p15:guide id="2" pos="2674">
          <p15:clr>
            <a:srgbClr val="FBAE40"/>
          </p15:clr>
        </p15:guide>
        <p15:guide id="3" pos="4999">
          <p15:clr>
            <a:srgbClr val="FBAE40"/>
          </p15:clr>
        </p15:guide>
        <p15:guide id="4" pos="5129">
          <p15:clr>
            <a:srgbClr val="FBAE40"/>
          </p15:clr>
        </p15:guide>
        <p15:guide id="5" orient="horz" pos="216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цифры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quarter" idx="14" hasCustomPrompt="1"/>
          </p:nvPr>
        </p:nvSpPr>
        <p:spPr>
          <a:xfrm>
            <a:off x="370425" y="1457566"/>
            <a:ext cx="11449050" cy="1255960"/>
          </a:xfrm>
          <a:solidFill>
            <a:srgbClr val="F0F0F0"/>
          </a:solidFill>
          <a:ln>
            <a:noFill/>
          </a:ln>
        </p:spPr>
        <p:txBody>
          <a:bodyPr rot="0" spcFirstLastPara="0" vertOverflow="overflow" horzOverflow="overflow" vert="horz" wrap="square" lIns="7200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>
              <a:defRPr lang="ru-RU" sz="2400" kern="12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lang="ru-RU" sz="1091" kern="1200" dirty="0" smtClean="0">
                <a:solidFill>
                  <a:schemeClr val="tx1"/>
                </a:solidFill>
              </a:defRPr>
            </a:lvl2pPr>
            <a:lvl3pPr>
              <a:defRPr lang="ru-RU" sz="1091" kern="1200" dirty="0" smtClean="0">
                <a:solidFill>
                  <a:schemeClr val="tx1"/>
                </a:solidFill>
              </a:defRPr>
            </a:lvl3pPr>
            <a:lvl4pPr>
              <a:defRPr lang="ru-RU" sz="1091" kern="1200" dirty="0" smtClean="0">
                <a:solidFill>
                  <a:schemeClr val="tx1"/>
                </a:solidFill>
              </a:defRPr>
            </a:lvl4pPr>
            <a:lvl5pPr>
              <a:defRPr lang="ru-RU" sz="1091" kern="1200" dirty="0">
                <a:solidFill>
                  <a:schemeClr val="tx1"/>
                </a:solidFill>
              </a:defRPr>
            </a:lvl5pPr>
          </a:lstStyle>
          <a:p>
            <a:pPr lvl="0" algn="ctr" defTabSz="554401" rtl="0" eaLnBrk="1" latinLnBrk="0" hangingPunct="1">
              <a:spcBef>
                <a:spcPts val="1200"/>
              </a:spcBef>
            </a:pPr>
            <a:r>
              <a:rPr lang="ru-RU" dirty="0" smtClean="0"/>
              <a:t>  </a:t>
            </a:r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 flipV="1">
            <a:off x="371475" y="2713526"/>
            <a:ext cx="11448000" cy="0"/>
          </a:xfrm>
          <a:prstGeom prst="line">
            <a:avLst/>
          </a:prstGeom>
          <a:ln w="19050">
            <a:solidFill>
              <a:srgbClr val="37EE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Текст 65"/>
          <p:cNvSpPr>
            <a:spLocks noGrp="1"/>
          </p:cNvSpPr>
          <p:nvPr>
            <p:ph type="body" sz="quarter" idx="27"/>
          </p:nvPr>
        </p:nvSpPr>
        <p:spPr>
          <a:xfrm>
            <a:off x="1682693" y="2190708"/>
            <a:ext cx="1047600" cy="1047600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anchor="ctr">
            <a:noAutofit/>
          </a:bodyPr>
          <a:lstStyle>
            <a:lvl1pPr algn="ctr">
              <a:defRPr sz="500"/>
            </a:lvl1pPr>
            <a:lvl2pPr algn="ctr">
              <a:defRPr sz="500"/>
            </a:lvl2pPr>
            <a:lvl3pPr algn="ctr">
              <a:defRPr sz="500"/>
            </a:lvl3pPr>
            <a:lvl4pPr algn="ctr">
              <a:defRPr sz="500"/>
            </a:lvl4pPr>
            <a:lvl5pPr algn="ctr">
              <a:defRPr sz="500"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7" name="Текст 65"/>
          <p:cNvSpPr>
            <a:spLocks noGrp="1"/>
          </p:cNvSpPr>
          <p:nvPr>
            <p:ph type="body" sz="quarter" idx="28"/>
          </p:nvPr>
        </p:nvSpPr>
        <p:spPr>
          <a:xfrm>
            <a:off x="5571217" y="2190708"/>
            <a:ext cx="1047600" cy="1047600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anchor="ctr">
            <a:noAutofit/>
          </a:bodyPr>
          <a:lstStyle>
            <a:lvl1pPr algn="ctr">
              <a:defRPr sz="500"/>
            </a:lvl1pPr>
            <a:lvl2pPr algn="ctr">
              <a:defRPr sz="500"/>
            </a:lvl2pPr>
            <a:lvl3pPr algn="ctr">
              <a:defRPr sz="500"/>
            </a:lvl3pPr>
            <a:lvl4pPr algn="ctr">
              <a:defRPr sz="500"/>
            </a:lvl4pPr>
            <a:lvl5pPr algn="ctr">
              <a:defRPr sz="500"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8" name="Текст 65"/>
          <p:cNvSpPr>
            <a:spLocks noGrp="1"/>
          </p:cNvSpPr>
          <p:nvPr>
            <p:ph type="body" sz="quarter" idx="29"/>
          </p:nvPr>
        </p:nvSpPr>
        <p:spPr>
          <a:xfrm>
            <a:off x="9459742" y="2190708"/>
            <a:ext cx="1047600" cy="1047600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anchor="ctr">
            <a:noAutofit/>
          </a:bodyPr>
          <a:lstStyle>
            <a:lvl1pPr algn="ctr">
              <a:defRPr sz="500"/>
            </a:lvl1pPr>
            <a:lvl2pPr algn="ctr">
              <a:defRPr sz="500"/>
            </a:lvl2pPr>
            <a:lvl3pPr algn="ctr">
              <a:defRPr sz="500"/>
            </a:lvl3pPr>
            <a:lvl4pPr algn="ctr">
              <a:defRPr sz="500"/>
            </a:lvl4pPr>
            <a:lvl5pPr algn="ctr">
              <a:defRPr sz="500"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9" name="Holder 3"/>
          <p:cNvSpPr>
            <a:spLocks noGrp="1"/>
          </p:cNvSpPr>
          <p:nvPr>
            <p:ph type="body" idx="1" hasCustomPrompt="1"/>
          </p:nvPr>
        </p:nvSpPr>
        <p:spPr>
          <a:xfrm>
            <a:off x="371475" y="1520490"/>
            <a:ext cx="3672000" cy="553998"/>
          </a:xfrm>
        </p:spPr>
        <p:txBody>
          <a:bodyPr lIns="0" tIns="0" rIns="0" bIns="0"/>
          <a:lstStyle>
            <a:lvl1pPr algn="ctr">
              <a:defRPr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INDICATOR </a:t>
            </a:r>
            <a:br>
              <a:rPr lang="en-US" dirty="0" smtClean="0"/>
            </a:br>
            <a:r>
              <a:rPr lang="en-US" dirty="0" smtClean="0"/>
              <a:t>NAME 1</a:t>
            </a:r>
            <a:endParaRPr lang="ru-RU" dirty="0"/>
          </a:p>
        </p:txBody>
      </p:sp>
      <p:sp>
        <p:nvSpPr>
          <p:cNvPr id="50" name="Holder 3"/>
          <p:cNvSpPr>
            <a:spLocks noGrp="1"/>
          </p:cNvSpPr>
          <p:nvPr>
            <p:ph type="body" idx="12" hasCustomPrompt="1"/>
          </p:nvPr>
        </p:nvSpPr>
        <p:spPr>
          <a:xfrm>
            <a:off x="4259999" y="1520490"/>
            <a:ext cx="3672000" cy="553998"/>
          </a:xfrm>
        </p:spPr>
        <p:txBody>
          <a:bodyPr lIns="0" tIns="0" rIns="0" bIns="0"/>
          <a:lstStyle>
            <a:lvl1pPr algn="ctr">
              <a:defRPr b="0" i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INDICATOR </a:t>
            </a:r>
            <a:br>
              <a:rPr lang="en-US" dirty="0" smtClean="0"/>
            </a:br>
            <a:r>
              <a:rPr lang="en-US" dirty="0" smtClean="0"/>
              <a:t>NAME 2</a:t>
            </a:r>
            <a:endParaRPr lang="ru-RU" dirty="0"/>
          </a:p>
        </p:txBody>
      </p:sp>
      <p:sp>
        <p:nvSpPr>
          <p:cNvPr id="51" name="Holder 3"/>
          <p:cNvSpPr>
            <a:spLocks noGrp="1"/>
          </p:cNvSpPr>
          <p:nvPr>
            <p:ph type="body" idx="13" hasCustomPrompt="1"/>
          </p:nvPr>
        </p:nvSpPr>
        <p:spPr>
          <a:xfrm>
            <a:off x="8148524" y="1520490"/>
            <a:ext cx="3672000" cy="553998"/>
          </a:xfrm>
        </p:spPr>
        <p:txBody>
          <a:bodyPr lIns="0" tIns="0" rIns="0" bIns="0"/>
          <a:lstStyle>
            <a:lvl1pPr algn="ctr">
              <a:defRPr b="0" i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INDICATOR </a:t>
            </a:r>
            <a:br>
              <a:rPr lang="en-US" dirty="0" smtClean="0"/>
            </a:br>
            <a:r>
              <a:rPr lang="en-US" dirty="0" smtClean="0"/>
              <a:t>NAME 3</a:t>
            </a:r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23104">
              <a:spcBef>
                <a:spcPts val="85"/>
              </a:spcBef>
            </a:pPr>
            <a:fld id="{81D60167-4931-47E6-BA6A-407CBD079E47}" type="slidenum">
              <a:rPr lang="ru-RU" spc="12" smtClean="0"/>
              <a:pPr marL="23104">
                <a:spcBef>
                  <a:spcPts val="85"/>
                </a:spcBef>
              </a:pPr>
              <a:t>‹#›</a:t>
            </a:fld>
            <a:endParaRPr lang="ru-RU" spc="12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 hasCustomPrompt="1"/>
          </p:nvPr>
        </p:nvSpPr>
        <p:spPr>
          <a:xfrm>
            <a:off x="371475" y="366673"/>
            <a:ext cx="11449049" cy="861774"/>
          </a:xfrm>
        </p:spPr>
        <p:txBody>
          <a:bodyPr/>
          <a:lstStyle/>
          <a:p>
            <a:r>
              <a:rPr lang="ru-RU" dirty="0" smtClean="0"/>
              <a:t>Заголовок слайда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52" name="Holder 3"/>
          <p:cNvSpPr>
            <a:spLocks noGrp="1"/>
          </p:cNvSpPr>
          <p:nvPr>
            <p:ph type="body" idx="15" hasCustomPrompt="1"/>
          </p:nvPr>
        </p:nvSpPr>
        <p:spPr>
          <a:xfrm>
            <a:off x="371475" y="5035440"/>
            <a:ext cx="3672000" cy="492443"/>
          </a:xfrm>
        </p:spPr>
        <p:txBody>
          <a:bodyPr lIns="0" tIns="0" rIns="0" bIns="0"/>
          <a:lstStyle>
            <a:lvl1pPr marL="0" marR="0" indent="0" algn="ctr" defTabSz="5544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lang="ru-RU" sz="1600" kern="1200" baseline="0" dirty="0">
                <a:solidFill>
                  <a:srgbClr val="828282"/>
                </a:solidFill>
              </a:defRPr>
            </a:lvl1pPr>
          </a:lstStyle>
          <a:p>
            <a:pPr marL="0" marR="0" lvl="0" indent="0" algn="ctr" defTabSz="5544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brief description of the indicator </a:t>
            </a:r>
            <a:br>
              <a:rPr lang="en-US" dirty="0" smtClean="0"/>
            </a:br>
            <a:r>
              <a:rPr lang="en-US" dirty="0" smtClean="0"/>
              <a:t>4 lines max</a:t>
            </a:r>
            <a:endParaRPr lang="ru-RU" dirty="0"/>
          </a:p>
        </p:txBody>
      </p:sp>
      <p:sp>
        <p:nvSpPr>
          <p:cNvPr id="53" name="Holder 3"/>
          <p:cNvSpPr>
            <a:spLocks noGrp="1"/>
          </p:cNvSpPr>
          <p:nvPr>
            <p:ph type="body" idx="16" hasCustomPrompt="1"/>
          </p:nvPr>
        </p:nvSpPr>
        <p:spPr>
          <a:xfrm>
            <a:off x="4259999" y="5035440"/>
            <a:ext cx="3672000" cy="492443"/>
          </a:xfrm>
        </p:spPr>
        <p:txBody>
          <a:bodyPr lIns="0" tIns="0" rIns="0" bIns="0"/>
          <a:lstStyle>
            <a:lvl1pPr marL="0" marR="0" indent="0" algn="ctr" defTabSz="5544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lang="ru-RU" sz="1600" kern="1200">
                <a:solidFill>
                  <a:srgbClr val="828282"/>
                </a:solidFill>
              </a:defRPr>
            </a:lvl1pPr>
          </a:lstStyle>
          <a:p>
            <a:pPr marL="0" marR="0" lvl="0" indent="0" algn="ctr" defTabSz="5544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brief description of the indicator </a:t>
            </a:r>
            <a:br>
              <a:rPr lang="en-US" dirty="0" smtClean="0"/>
            </a:br>
            <a:r>
              <a:rPr lang="en-US" dirty="0" smtClean="0"/>
              <a:t>4 lines max</a:t>
            </a:r>
            <a:endParaRPr lang="ru-RU" dirty="0"/>
          </a:p>
        </p:txBody>
      </p:sp>
      <p:sp>
        <p:nvSpPr>
          <p:cNvPr id="54" name="Holder 3"/>
          <p:cNvSpPr>
            <a:spLocks noGrp="1"/>
          </p:cNvSpPr>
          <p:nvPr>
            <p:ph type="body" idx="17" hasCustomPrompt="1"/>
          </p:nvPr>
        </p:nvSpPr>
        <p:spPr>
          <a:xfrm>
            <a:off x="8148524" y="5035440"/>
            <a:ext cx="3672000" cy="492443"/>
          </a:xfrm>
        </p:spPr>
        <p:txBody>
          <a:bodyPr lIns="0" tIns="0" rIns="0" bIns="0"/>
          <a:lstStyle>
            <a:lvl1pPr>
              <a:defRPr lang="ru-RU" sz="1600" kern="1200" dirty="0">
                <a:solidFill>
                  <a:srgbClr val="828282"/>
                </a:solidFill>
              </a:defRPr>
            </a:lvl1pPr>
          </a:lstStyle>
          <a:p>
            <a:pPr lvl="0" algn="ctr" defTabSz="554401" rtl="0" eaLnBrk="1" latinLnBrk="0" hangingPunct="1"/>
            <a:r>
              <a:rPr lang="en-US" dirty="0" smtClean="0"/>
              <a:t>brief description of the indicator </a:t>
            </a:r>
            <a:br>
              <a:rPr lang="en-US" dirty="0" smtClean="0"/>
            </a:br>
            <a:r>
              <a:rPr lang="en-US" dirty="0" smtClean="0"/>
              <a:t>4 lines max</a:t>
            </a:r>
          </a:p>
        </p:txBody>
      </p:sp>
      <p:sp>
        <p:nvSpPr>
          <p:cNvPr id="55" name="Holder 3"/>
          <p:cNvSpPr>
            <a:spLocks noGrp="1"/>
          </p:cNvSpPr>
          <p:nvPr>
            <p:ph type="body" idx="18" hasCustomPrompt="1"/>
          </p:nvPr>
        </p:nvSpPr>
        <p:spPr>
          <a:xfrm>
            <a:off x="911238" y="3438167"/>
            <a:ext cx="2592474" cy="984885"/>
          </a:xfrm>
        </p:spPr>
        <p:txBody>
          <a:bodyPr lIns="0" tIns="0" rIns="0" bIns="0"/>
          <a:lstStyle>
            <a:lvl1pPr>
              <a:defRPr lang="ru-RU" sz="6400" b="1" kern="1200" dirty="0">
                <a:solidFill>
                  <a:srgbClr val="B482FF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</a:lstStyle>
          <a:p>
            <a:pPr lvl="0" algn="ctr" defTabSz="554401" rtl="0" eaLnBrk="1" latinLnBrk="0" hangingPunct="1"/>
            <a:r>
              <a:rPr lang="ru-RU" dirty="0" smtClean="0"/>
              <a:t>ХХ,Х</a:t>
            </a:r>
            <a:endParaRPr lang="ru-RU" dirty="0"/>
          </a:p>
        </p:txBody>
      </p:sp>
      <p:sp>
        <p:nvSpPr>
          <p:cNvPr id="58" name="Holder 3"/>
          <p:cNvSpPr>
            <a:spLocks noGrp="1"/>
          </p:cNvSpPr>
          <p:nvPr>
            <p:ph type="body" idx="19" hasCustomPrompt="1"/>
          </p:nvPr>
        </p:nvSpPr>
        <p:spPr>
          <a:xfrm>
            <a:off x="4799762" y="3438167"/>
            <a:ext cx="2592474" cy="984885"/>
          </a:xfrm>
        </p:spPr>
        <p:txBody>
          <a:bodyPr lIns="0" tIns="0" rIns="0" bIns="0"/>
          <a:lstStyle>
            <a:lvl1pPr>
              <a:defRPr lang="ru-RU" sz="6400" b="1" kern="1200" dirty="0">
                <a:solidFill>
                  <a:srgbClr val="24D6FF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</a:lstStyle>
          <a:p>
            <a:pPr lvl="0" algn="ctr" defTabSz="554401" rtl="0" eaLnBrk="1" latinLnBrk="0" hangingPunct="1"/>
            <a:r>
              <a:rPr lang="ru-RU" dirty="0" smtClean="0"/>
              <a:t>ХХ,Х</a:t>
            </a:r>
            <a:endParaRPr lang="ru-RU" dirty="0"/>
          </a:p>
        </p:txBody>
      </p:sp>
      <p:sp>
        <p:nvSpPr>
          <p:cNvPr id="59" name="Holder 3"/>
          <p:cNvSpPr>
            <a:spLocks noGrp="1"/>
          </p:cNvSpPr>
          <p:nvPr>
            <p:ph type="body" idx="20" hasCustomPrompt="1"/>
          </p:nvPr>
        </p:nvSpPr>
        <p:spPr>
          <a:xfrm>
            <a:off x="8688287" y="3438167"/>
            <a:ext cx="2592474" cy="984885"/>
          </a:xfrm>
        </p:spPr>
        <p:txBody>
          <a:bodyPr lIns="0" tIns="0" rIns="0" bIns="0"/>
          <a:lstStyle>
            <a:lvl1pPr>
              <a:defRPr lang="ru-RU" sz="6400" b="1" kern="1200" dirty="0">
                <a:solidFill>
                  <a:srgbClr val="00B050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</a:lstStyle>
          <a:p>
            <a:pPr lvl="0" algn="ctr" defTabSz="554401" rtl="0" eaLnBrk="1" latinLnBrk="0" hangingPunct="1"/>
            <a:r>
              <a:rPr lang="ru-RU" dirty="0" smtClean="0"/>
              <a:t>ХХ,Х</a:t>
            </a:r>
            <a:endParaRPr lang="ru-RU" dirty="0"/>
          </a:p>
        </p:txBody>
      </p:sp>
      <p:sp>
        <p:nvSpPr>
          <p:cNvPr id="60" name="Holder 3"/>
          <p:cNvSpPr>
            <a:spLocks noGrp="1"/>
          </p:cNvSpPr>
          <p:nvPr>
            <p:ph type="body" idx="21" hasCustomPrompt="1"/>
          </p:nvPr>
        </p:nvSpPr>
        <p:spPr>
          <a:xfrm>
            <a:off x="371475" y="4372022"/>
            <a:ext cx="3672000" cy="369332"/>
          </a:xfrm>
        </p:spPr>
        <p:txBody>
          <a:bodyPr lIns="0" tIns="0" rIns="0" bIns="0"/>
          <a:lstStyle>
            <a:lvl1pPr>
              <a:defRPr lang="ru-RU" sz="2400" kern="1200" baseline="0" dirty="0">
                <a:solidFill>
                  <a:srgbClr val="B482FF"/>
                </a:solidFill>
              </a:defRPr>
            </a:lvl1pPr>
          </a:lstStyle>
          <a:p>
            <a:pPr lvl="0" algn="ctr" defTabSz="554401" rtl="0" eaLnBrk="1" latinLnBrk="0" hangingPunct="1"/>
            <a:r>
              <a:rPr lang="en-US" dirty="0" err="1" smtClean="0"/>
              <a:t>uom</a:t>
            </a:r>
            <a:endParaRPr lang="ru-RU" dirty="0"/>
          </a:p>
        </p:txBody>
      </p:sp>
      <p:sp>
        <p:nvSpPr>
          <p:cNvPr id="61" name="Holder 3"/>
          <p:cNvSpPr>
            <a:spLocks noGrp="1"/>
          </p:cNvSpPr>
          <p:nvPr>
            <p:ph type="body" idx="22" hasCustomPrompt="1"/>
          </p:nvPr>
        </p:nvSpPr>
        <p:spPr>
          <a:xfrm>
            <a:off x="4259999" y="4372022"/>
            <a:ext cx="3672000" cy="369332"/>
          </a:xfrm>
        </p:spPr>
        <p:txBody>
          <a:bodyPr lIns="0" tIns="0" rIns="0" bIns="0"/>
          <a:lstStyle>
            <a:lvl1pPr>
              <a:defRPr lang="ru-RU" sz="2400" kern="1200" dirty="0">
                <a:solidFill>
                  <a:srgbClr val="24D6FF"/>
                </a:solidFill>
              </a:defRPr>
            </a:lvl1pPr>
          </a:lstStyle>
          <a:p>
            <a:pPr lvl="0" algn="ctr" defTabSz="554401" rtl="0" eaLnBrk="1" latinLnBrk="0" hangingPunct="1"/>
            <a:r>
              <a:rPr lang="en-US" dirty="0" err="1" smtClean="0"/>
              <a:t>uom</a:t>
            </a:r>
            <a:endParaRPr lang="en-US" dirty="0" smtClean="0"/>
          </a:p>
        </p:txBody>
      </p:sp>
      <p:sp>
        <p:nvSpPr>
          <p:cNvPr id="62" name="Holder 3"/>
          <p:cNvSpPr>
            <a:spLocks noGrp="1"/>
          </p:cNvSpPr>
          <p:nvPr>
            <p:ph type="body" idx="23" hasCustomPrompt="1"/>
          </p:nvPr>
        </p:nvSpPr>
        <p:spPr>
          <a:xfrm>
            <a:off x="8148524" y="4372022"/>
            <a:ext cx="3672000" cy="369332"/>
          </a:xfrm>
        </p:spPr>
        <p:txBody>
          <a:bodyPr lIns="0" tIns="0" rIns="0" bIns="0"/>
          <a:lstStyle>
            <a:lvl1pPr>
              <a:defRPr lang="ru-RU" sz="2400" kern="1200" dirty="0">
                <a:solidFill>
                  <a:srgbClr val="00B050"/>
                </a:solidFill>
              </a:defRPr>
            </a:lvl1pPr>
          </a:lstStyle>
          <a:p>
            <a:pPr lvl="0" algn="ctr" defTabSz="554401" rtl="0" eaLnBrk="1" latinLnBrk="0" hangingPunct="1"/>
            <a:r>
              <a:rPr lang="en-US" dirty="0" err="1" smtClean="0"/>
              <a:t>uom</a:t>
            </a:r>
            <a:endParaRPr lang="en-US" dirty="0" smtClean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24"/>
          </p:nvPr>
        </p:nvSpPr>
        <p:spPr>
          <a:xfrm>
            <a:off x="1757475" y="2263526"/>
            <a:ext cx="900000" cy="900000"/>
          </a:xfrm>
          <a:prstGeom prst="ellipse">
            <a:avLst/>
          </a:prstGeom>
          <a:solidFill>
            <a:srgbClr val="B482FF"/>
          </a:solidFill>
        </p:spPr>
        <p:txBody>
          <a:bodyPr>
            <a:noAutofit/>
          </a:bodyPr>
          <a:lstStyle>
            <a:lvl1pPr algn="ctr">
              <a:defRPr sz="800"/>
            </a:lvl1pPr>
          </a:lstStyle>
          <a:p>
            <a:endParaRPr lang="ru-RU"/>
          </a:p>
        </p:txBody>
      </p:sp>
      <p:sp>
        <p:nvSpPr>
          <p:cNvPr id="63" name="Рисунок 6"/>
          <p:cNvSpPr>
            <a:spLocks noGrp="1"/>
          </p:cNvSpPr>
          <p:nvPr>
            <p:ph type="pic" sz="quarter" idx="25"/>
          </p:nvPr>
        </p:nvSpPr>
        <p:spPr>
          <a:xfrm>
            <a:off x="5645999" y="2263526"/>
            <a:ext cx="900000" cy="900000"/>
          </a:xfrm>
          <a:prstGeom prst="ellipse">
            <a:avLst/>
          </a:prstGeom>
          <a:solidFill>
            <a:schemeClr val="accent1"/>
          </a:solidFill>
        </p:spPr>
        <p:txBody>
          <a:bodyPr>
            <a:noAutofit/>
          </a:bodyPr>
          <a:lstStyle>
            <a:lvl1pPr algn="ctr">
              <a:defRPr sz="800"/>
            </a:lvl1pPr>
          </a:lstStyle>
          <a:p>
            <a:endParaRPr lang="ru-RU"/>
          </a:p>
        </p:txBody>
      </p:sp>
      <p:sp>
        <p:nvSpPr>
          <p:cNvPr id="64" name="Рисунок 6"/>
          <p:cNvSpPr>
            <a:spLocks noGrp="1"/>
          </p:cNvSpPr>
          <p:nvPr>
            <p:ph type="pic" sz="quarter" idx="26"/>
          </p:nvPr>
        </p:nvSpPr>
        <p:spPr>
          <a:xfrm>
            <a:off x="9534524" y="2263526"/>
            <a:ext cx="900000" cy="900000"/>
          </a:xfrm>
          <a:prstGeom prst="ellipse">
            <a:avLst/>
          </a:prstGeom>
          <a:solidFill>
            <a:schemeClr val="tx2"/>
          </a:solidFill>
        </p:spPr>
        <p:txBody>
          <a:bodyPr>
            <a:noAutofit/>
          </a:bodyPr>
          <a:lstStyle>
            <a:lvl1pPr algn="ctr">
              <a:defRPr sz="8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1173278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pos="2558">
          <p15:clr>
            <a:srgbClr val="FBAE40"/>
          </p15:clr>
        </p15:guide>
        <p15:guide id="2" pos="2674">
          <p15:clr>
            <a:srgbClr val="FBAE40"/>
          </p15:clr>
        </p15:guide>
        <p15:guide id="3" pos="4999">
          <p15:clr>
            <a:srgbClr val="FBAE40"/>
          </p15:clr>
        </p15:guide>
        <p15:guide id="4" pos="5129">
          <p15:clr>
            <a:srgbClr val="FBAE40"/>
          </p15:clr>
        </p15:guide>
        <p15:guide id="5" orient="horz" pos="216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Блок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371476" y="3181684"/>
            <a:ext cx="3996332" cy="2015936"/>
          </a:xfrm>
        </p:spPr>
        <p:txBody>
          <a:bodyPr lIns="0" tIns="0" rIns="0" bIns="0"/>
          <a:lstStyle>
            <a:lvl1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2000" b="0" i="0">
                <a:solidFill>
                  <a:schemeClr val="tx1"/>
                </a:solidFill>
              </a:defRPr>
            </a:lvl1pPr>
            <a:lvl2pPr marL="0" indent="0">
              <a:spcAft>
                <a:spcPts val="1200"/>
              </a:spcAft>
              <a:tabLst/>
              <a:defRPr sz="1600" baseline="0"/>
            </a:lvl2pPr>
            <a:lvl3pPr marL="0" indent="0">
              <a:spcAft>
                <a:spcPts val="600"/>
              </a:spcAft>
              <a:defRPr sz="1000" baseline="0"/>
            </a:lvl3pPr>
          </a:lstStyle>
          <a:p>
            <a:r>
              <a:rPr lang="en-US" dirty="0" smtClean="0"/>
              <a:t>Subtitle 20pt</a:t>
            </a:r>
          </a:p>
          <a:p>
            <a:pPr lvl="1"/>
            <a:r>
              <a:rPr lang="en-US" dirty="0" smtClean="0"/>
              <a:t>Large text 16pt</a:t>
            </a:r>
          </a:p>
          <a:p>
            <a:pPr lvl="2"/>
            <a:r>
              <a:rPr lang="en-US" dirty="0" smtClean="0"/>
              <a:t>Plain text 10pt</a:t>
            </a:r>
          </a:p>
          <a:p>
            <a:pPr lvl="2"/>
            <a:r>
              <a:rPr lang="en-US" dirty="0" smtClean="0"/>
              <a:t>Typed in Verdana Regular font.</a:t>
            </a:r>
          </a:p>
          <a:p>
            <a:pPr lvl="2"/>
            <a:r>
              <a:rPr lang="en-US" dirty="0" smtClean="0"/>
              <a:t>The Verdana Bold font is used to highlight the text. Additional comments can be typed in gray in a font of the same size.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23104">
              <a:spcBef>
                <a:spcPts val="85"/>
              </a:spcBef>
            </a:pPr>
            <a:fld id="{81D60167-4931-47E6-BA6A-407CBD079E47}" type="slidenum">
              <a:rPr lang="ru-RU" spc="12" smtClean="0"/>
              <a:pPr marL="23104">
                <a:spcBef>
                  <a:spcPts val="85"/>
                </a:spcBef>
              </a:pPr>
              <a:t>‹#›</a:t>
            </a:fld>
            <a:endParaRPr lang="ru-RU" spc="12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 hasCustomPrompt="1"/>
          </p:nvPr>
        </p:nvSpPr>
        <p:spPr>
          <a:xfrm>
            <a:off x="371475" y="366673"/>
            <a:ext cx="11449049" cy="861774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Slide title in one </a:t>
            </a:r>
            <a:br>
              <a:rPr lang="en-US" dirty="0" smtClean="0"/>
            </a:br>
            <a:r>
              <a:rPr lang="en-US" dirty="0" smtClean="0"/>
              <a:t>or two lines</a:t>
            </a:r>
            <a:endParaRPr lang="ru-RU" dirty="0"/>
          </a:p>
        </p:txBody>
      </p:sp>
      <p:sp>
        <p:nvSpPr>
          <p:cNvPr id="11" name="Holder 3"/>
          <p:cNvSpPr>
            <a:spLocks noGrp="1"/>
          </p:cNvSpPr>
          <p:nvPr>
            <p:ph type="body" idx="17" hasCustomPrompt="1"/>
          </p:nvPr>
        </p:nvSpPr>
        <p:spPr>
          <a:xfrm>
            <a:off x="5443454" y="3181684"/>
            <a:ext cx="3996332" cy="1641475"/>
          </a:xfrm>
        </p:spPr>
        <p:txBody>
          <a:bodyPr lIns="0" tIns="0" rIns="0" bIns="0"/>
          <a:lstStyle>
            <a:lvl1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buClrTx/>
              <a:buSzTx/>
              <a:buFontTx/>
              <a:buNone/>
              <a:tabLst/>
              <a:defRPr sz="2000" b="0" i="0">
                <a:solidFill>
                  <a:srgbClr val="828282"/>
                </a:solidFill>
              </a:defRPr>
            </a:lvl1pPr>
            <a:lvl2pPr marL="0" indent="0">
              <a:spcAft>
                <a:spcPts val="1200"/>
              </a:spcAft>
              <a:tabLst/>
              <a:defRPr sz="1600" baseline="0"/>
            </a:lvl2pPr>
            <a:lvl3pPr marL="0" indent="0">
              <a:spcAft>
                <a:spcPts val="600"/>
              </a:spcAft>
              <a:defRPr sz="1000" baseline="0">
                <a:solidFill>
                  <a:srgbClr val="828282"/>
                </a:solidFill>
              </a:defRPr>
            </a:lvl3pPr>
          </a:lstStyle>
          <a:p>
            <a:r>
              <a:rPr lang="en-US" dirty="0" smtClean="0"/>
              <a:t>Additional </a:t>
            </a:r>
            <a:br>
              <a:rPr lang="en-US" dirty="0" smtClean="0"/>
            </a:br>
            <a:r>
              <a:rPr lang="en-US" dirty="0" smtClean="0"/>
              <a:t>subtitle </a:t>
            </a:r>
            <a:r>
              <a:rPr lang="ru-RU" dirty="0" smtClean="0"/>
              <a:t>20</a:t>
            </a:r>
            <a:r>
              <a:rPr lang="en-US" dirty="0" err="1" smtClean="0"/>
              <a:t>pt</a:t>
            </a:r>
            <a:endParaRPr lang="en-US" dirty="0" smtClean="0"/>
          </a:p>
          <a:p>
            <a:pPr lvl="2"/>
            <a:r>
              <a:rPr lang="en-US" dirty="0" smtClean="0"/>
              <a:t>Plain text  </a:t>
            </a:r>
            <a:r>
              <a:rPr lang="ru-RU" dirty="0" smtClean="0"/>
              <a:t>10</a:t>
            </a:r>
            <a:r>
              <a:rPr lang="en-US" dirty="0" err="1" smtClean="0"/>
              <a:t>pt</a:t>
            </a:r>
            <a:endParaRPr lang="en-US" dirty="0" smtClean="0"/>
          </a:p>
          <a:p>
            <a:pPr lvl="2"/>
            <a:r>
              <a:rPr lang="en-US" dirty="0" smtClean="0"/>
              <a:t>The text can be typed in two or three columns.</a:t>
            </a:r>
          </a:p>
          <a:p>
            <a:pPr lvl="2"/>
            <a:r>
              <a:rPr lang="en-US" dirty="0" smtClean="0"/>
              <a:t>In this case, it is recommended to align the subheadings on the first line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1466281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1475" y="1438400"/>
            <a:ext cx="3672000" cy="184666"/>
          </a:xfrm>
        </p:spPr>
        <p:txBody>
          <a:bodyPr lIns="0" tIns="0" rIns="0" bIns="0"/>
          <a:lstStyle>
            <a:lvl1pPr>
              <a:defRPr sz="1200" b="0" i="0" cap="all" baseline="0">
                <a:solidFill>
                  <a:srgbClr val="828282"/>
                </a:solidFill>
              </a:defRPr>
            </a:lvl1pPr>
          </a:lstStyle>
          <a:p>
            <a:endParaRPr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23104">
              <a:spcBef>
                <a:spcPts val="85"/>
              </a:spcBef>
            </a:pPr>
            <a:fld id="{81D60167-4931-47E6-BA6A-407CBD079E47}" type="slidenum">
              <a:rPr lang="ru-RU" spc="12" smtClean="0"/>
              <a:pPr marL="23104">
                <a:spcBef>
                  <a:spcPts val="85"/>
                </a:spcBef>
              </a:pPr>
              <a:t>‹#›</a:t>
            </a:fld>
            <a:endParaRPr lang="ru-RU" spc="12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 hasCustomPrompt="1"/>
          </p:nvPr>
        </p:nvSpPr>
        <p:spPr>
          <a:xfrm>
            <a:off x="371475" y="366673"/>
            <a:ext cx="11449049" cy="86177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Contacts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Holder 3"/>
          <p:cNvSpPr>
            <a:spLocks noGrp="1"/>
          </p:cNvSpPr>
          <p:nvPr>
            <p:ph type="body" idx="12"/>
          </p:nvPr>
        </p:nvSpPr>
        <p:spPr>
          <a:xfrm>
            <a:off x="4259999" y="1438400"/>
            <a:ext cx="3672000" cy="184666"/>
          </a:xfrm>
        </p:spPr>
        <p:txBody>
          <a:bodyPr lIns="0" tIns="0" rIns="0" bIns="0"/>
          <a:lstStyle>
            <a:lvl1pPr>
              <a:defRPr sz="1200" b="0" i="0" cap="all" baseline="0">
                <a:solidFill>
                  <a:srgbClr val="828282"/>
                </a:solidFill>
              </a:defRPr>
            </a:lvl1pPr>
          </a:lstStyle>
          <a:p>
            <a:endParaRPr dirty="0"/>
          </a:p>
        </p:txBody>
      </p:sp>
      <p:sp>
        <p:nvSpPr>
          <p:cNvPr id="13" name="Holder 3"/>
          <p:cNvSpPr>
            <a:spLocks noGrp="1"/>
          </p:cNvSpPr>
          <p:nvPr>
            <p:ph type="body" idx="13"/>
          </p:nvPr>
        </p:nvSpPr>
        <p:spPr>
          <a:xfrm>
            <a:off x="8148524" y="1438400"/>
            <a:ext cx="3672000" cy="184666"/>
          </a:xfrm>
        </p:spPr>
        <p:txBody>
          <a:bodyPr lIns="0" tIns="0" rIns="0" bIns="0"/>
          <a:lstStyle>
            <a:lvl1pPr>
              <a:defRPr sz="1200" b="0" i="0" cap="all" baseline="0">
                <a:solidFill>
                  <a:srgbClr val="828282"/>
                </a:solidFill>
              </a:defRPr>
            </a:lvl1pPr>
          </a:lstStyle>
          <a:p>
            <a:endParaRPr dirty="0"/>
          </a:p>
        </p:txBody>
      </p:sp>
      <p:sp>
        <p:nvSpPr>
          <p:cNvPr id="11" name="Holder 3"/>
          <p:cNvSpPr>
            <a:spLocks noGrp="1"/>
          </p:cNvSpPr>
          <p:nvPr>
            <p:ph type="body" idx="14"/>
          </p:nvPr>
        </p:nvSpPr>
        <p:spPr>
          <a:xfrm>
            <a:off x="371475" y="2659918"/>
            <a:ext cx="3672000" cy="184666"/>
          </a:xfrm>
        </p:spPr>
        <p:txBody>
          <a:bodyPr lIns="0" tIns="0" rIns="0" bIns="0"/>
          <a:lstStyle>
            <a:lvl1pPr>
              <a:defRPr sz="1200" b="0" i="0" cap="all" baseline="0">
                <a:solidFill>
                  <a:srgbClr val="828282"/>
                </a:solidFill>
              </a:defRPr>
            </a:lvl1pPr>
          </a:lstStyle>
          <a:p>
            <a:endParaRPr dirty="0"/>
          </a:p>
        </p:txBody>
      </p:sp>
      <p:sp>
        <p:nvSpPr>
          <p:cNvPr id="12" name="Holder 3"/>
          <p:cNvSpPr>
            <a:spLocks noGrp="1"/>
          </p:cNvSpPr>
          <p:nvPr>
            <p:ph type="body" idx="15"/>
          </p:nvPr>
        </p:nvSpPr>
        <p:spPr>
          <a:xfrm>
            <a:off x="4259999" y="2659918"/>
            <a:ext cx="3672000" cy="184666"/>
          </a:xfrm>
        </p:spPr>
        <p:txBody>
          <a:bodyPr lIns="0" tIns="0" rIns="0" bIns="0"/>
          <a:lstStyle>
            <a:lvl1pPr>
              <a:defRPr sz="1200" b="0" i="0" cap="all" baseline="0">
                <a:solidFill>
                  <a:srgbClr val="828282"/>
                </a:solidFill>
              </a:defRPr>
            </a:lvl1pPr>
          </a:lstStyle>
          <a:p>
            <a:endParaRPr dirty="0"/>
          </a:p>
        </p:txBody>
      </p:sp>
      <p:sp>
        <p:nvSpPr>
          <p:cNvPr id="14" name="Holder 3"/>
          <p:cNvSpPr>
            <a:spLocks noGrp="1"/>
          </p:cNvSpPr>
          <p:nvPr>
            <p:ph type="body" idx="16"/>
          </p:nvPr>
        </p:nvSpPr>
        <p:spPr>
          <a:xfrm>
            <a:off x="8148524" y="2659918"/>
            <a:ext cx="3672000" cy="184666"/>
          </a:xfrm>
        </p:spPr>
        <p:txBody>
          <a:bodyPr lIns="0" tIns="0" rIns="0" bIns="0"/>
          <a:lstStyle>
            <a:lvl1pPr>
              <a:defRPr sz="1200" b="0" i="0" cap="all" baseline="0">
                <a:solidFill>
                  <a:srgbClr val="828282"/>
                </a:solidFill>
              </a:defRPr>
            </a:lvl1pPr>
          </a:lstStyle>
          <a:p>
            <a:endParaRPr dirty="0"/>
          </a:p>
        </p:txBody>
      </p:sp>
      <p:sp>
        <p:nvSpPr>
          <p:cNvPr id="15" name="Holder 3"/>
          <p:cNvSpPr>
            <a:spLocks noGrp="1"/>
          </p:cNvSpPr>
          <p:nvPr>
            <p:ph type="body" idx="17"/>
          </p:nvPr>
        </p:nvSpPr>
        <p:spPr>
          <a:xfrm>
            <a:off x="371475" y="3881436"/>
            <a:ext cx="3672000" cy="184666"/>
          </a:xfrm>
        </p:spPr>
        <p:txBody>
          <a:bodyPr lIns="0" tIns="0" rIns="0" bIns="0"/>
          <a:lstStyle>
            <a:lvl1pPr>
              <a:defRPr sz="1200" b="0" i="0" cap="all" baseline="0">
                <a:solidFill>
                  <a:srgbClr val="828282"/>
                </a:solidFill>
              </a:defRPr>
            </a:lvl1pPr>
          </a:lstStyle>
          <a:p>
            <a:endParaRPr dirty="0"/>
          </a:p>
        </p:txBody>
      </p:sp>
      <p:sp>
        <p:nvSpPr>
          <p:cNvPr id="16" name="Holder 3"/>
          <p:cNvSpPr>
            <a:spLocks noGrp="1"/>
          </p:cNvSpPr>
          <p:nvPr>
            <p:ph type="body" idx="18"/>
          </p:nvPr>
        </p:nvSpPr>
        <p:spPr>
          <a:xfrm>
            <a:off x="4259999" y="3881436"/>
            <a:ext cx="3672000" cy="184666"/>
          </a:xfrm>
        </p:spPr>
        <p:txBody>
          <a:bodyPr lIns="0" tIns="0" rIns="0" bIns="0"/>
          <a:lstStyle>
            <a:lvl1pPr>
              <a:defRPr sz="1200" b="0" i="0" cap="all" baseline="0">
                <a:solidFill>
                  <a:srgbClr val="828282"/>
                </a:solidFill>
              </a:defRPr>
            </a:lvl1pPr>
          </a:lstStyle>
          <a:p>
            <a:endParaRPr dirty="0"/>
          </a:p>
        </p:txBody>
      </p:sp>
      <p:sp>
        <p:nvSpPr>
          <p:cNvPr id="17" name="Holder 3"/>
          <p:cNvSpPr>
            <a:spLocks noGrp="1"/>
          </p:cNvSpPr>
          <p:nvPr>
            <p:ph type="body" idx="19"/>
          </p:nvPr>
        </p:nvSpPr>
        <p:spPr>
          <a:xfrm>
            <a:off x="8148524" y="3881436"/>
            <a:ext cx="3672000" cy="184666"/>
          </a:xfrm>
        </p:spPr>
        <p:txBody>
          <a:bodyPr lIns="0" tIns="0" rIns="0" bIns="0"/>
          <a:lstStyle>
            <a:lvl1pPr>
              <a:defRPr sz="1200" b="0" i="0" cap="all" baseline="0">
                <a:solidFill>
                  <a:srgbClr val="828282"/>
                </a:solidFill>
              </a:defRPr>
            </a:lvl1pPr>
          </a:lstStyle>
          <a:p>
            <a:endParaRPr dirty="0"/>
          </a:p>
        </p:txBody>
      </p:sp>
      <p:sp>
        <p:nvSpPr>
          <p:cNvPr id="18" name="Holder 3"/>
          <p:cNvSpPr>
            <a:spLocks noGrp="1"/>
          </p:cNvSpPr>
          <p:nvPr>
            <p:ph type="body" idx="20"/>
          </p:nvPr>
        </p:nvSpPr>
        <p:spPr>
          <a:xfrm>
            <a:off x="371475" y="5102953"/>
            <a:ext cx="3672000" cy="184666"/>
          </a:xfrm>
        </p:spPr>
        <p:txBody>
          <a:bodyPr lIns="0" tIns="0" rIns="0" bIns="0"/>
          <a:lstStyle>
            <a:lvl1pPr>
              <a:defRPr sz="1200" b="0" i="0" cap="all" baseline="0">
                <a:solidFill>
                  <a:srgbClr val="828282"/>
                </a:solidFill>
              </a:defRPr>
            </a:lvl1pPr>
          </a:lstStyle>
          <a:p>
            <a:endParaRPr dirty="0"/>
          </a:p>
        </p:txBody>
      </p:sp>
      <p:sp>
        <p:nvSpPr>
          <p:cNvPr id="19" name="Holder 3"/>
          <p:cNvSpPr>
            <a:spLocks noGrp="1"/>
          </p:cNvSpPr>
          <p:nvPr>
            <p:ph type="body" idx="21"/>
          </p:nvPr>
        </p:nvSpPr>
        <p:spPr>
          <a:xfrm>
            <a:off x="4259999" y="5102953"/>
            <a:ext cx="3672000" cy="184666"/>
          </a:xfrm>
        </p:spPr>
        <p:txBody>
          <a:bodyPr lIns="0" tIns="0" rIns="0" bIns="0"/>
          <a:lstStyle>
            <a:lvl1pPr>
              <a:defRPr sz="1200" b="0" i="0" cap="all" baseline="0">
                <a:solidFill>
                  <a:srgbClr val="828282"/>
                </a:solidFill>
              </a:defRPr>
            </a:lvl1pPr>
          </a:lstStyle>
          <a:p>
            <a:endParaRPr dirty="0"/>
          </a:p>
        </p:txBody>
      </p:sp>
      <p:sp>
        <p:nvSpPr>
          <p:cNvPr id="20" name="Holder 3"/>
          <p:cNvSpPr>
            <a:spLocks noGrp="1"/>
          </p:cNvSpPr>
          <p:nvPr>
            <p:ph type="body" idx="22"/>
          </p:nvPr>
        </p:nvSpPr>
        <p:spPr>
          <a:xfrm>
            <a:off x="8148524" y="5102953"/>
            <a:ext cx="3672000" cy="184666"/>
          </a:xfrm>
        </p:spPr>
        <p:txBody>
          <a:bodyPr lIns="0" tIns="0" rIns="0" bIns="0"/>
          <a:lstStyle>
            <a:lvl1pPr>
              <a:defRPr sz="1200" b="0" i="0" cap="all" baseline="0">
                <a:solidFill>
                  <a:srgbClr val="828282"/>
                </a:solidFill>
              </a:defRPr>
            </a:lvl1pPr>
          </a:lstStyle>
          <a:p>
            <a:endParaRPr dirty="0"/>
          </a:p>
        </p:txBody>
      </p:sp>
      <p:sp>
        <p:nvSpPr>
          <p:cNvPr id="29" name="Holder 3"/>
          <p:cNvSpPr>
            <a:spLocks noGrp="1"/>
          </p:cNvSpPr>
          <p:nvPr>
            <p:ph type="body" idx="27"/>
          </p:nvPr>
        </p:nvSpPr>
        <p:spPr>
          <a:xfrm>
            <a:off x="371475" y="1666999"/>
            <a:ext cx="3672000" cy="711869"/>
          </a:xfrm>
        </p:spPr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30" name="Holder 3"/>
          <p:cNvSpPr>
            <a:spLocks noGrp="1"/>
          </p:cNvSpPr>
          <p:nvPr>
            <p:ph type="body" idx="28"/>
          </p:nvPr>
        </p:nvSpPr>
        <p:spPr>
          <a:xfrm>
            <a:off x="4259999" y="1666999"/>
            <a:ext cx="3672000" cy="711869"/>
          </a:xfrm>
        </p:spPr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31" name="Holder 3"/>
          <p:cNvSpPr>
            <a:spLocks noGrp="1"/>
          </p:cNvSpPr>
          <p:nvPr>
            <p:ph type="body" idx="29"/>
          </p:nvPr>
        </p:nvSpPr>
        <p:spPr>
          <a:xfrm>
            <a:off x="8148524" y="1666999"/>
            <a:ext cx="3672000" cy="711869"/>
          </a:xfrm>
        </p:spPr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32" name="Holder 3"/>
          <p:cNvSpPr>
            <a:spLocks noGrp="1"/>
          </p:cNvSpPr>
          <p:nvPr>
            <p:ph type="body" idx="30"/>
          </p:nvPr>
        </p:nvSpPr>
        <p:spPr>
          <a:xfrm>
            <a:off x="371475" y="2888517"/>
            <a:ext cx="3672000" cy="711869"/>
          </a:xfrm>
        </p:spPr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33" name="Holder 3"/>
          <p:cNvSpPr>
            <a:spLocks noGrp="1"/>
          </p:cNvSpPr>
          <p:nvPr>
            <p:ph type="body" idx="31"/>
          </p:nvPr>
        </p:nvSpPr>
        <p:spPr>
          <a:xfrm>
            <a:off x="4259999" y="2888517"/>
            <a:ext cx="3672000" cy="711869"/>
          </a:xfrm>
        </p:spPr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34" name="Holder 3"/>
          <p:cNvSpPr>
            <a:spLocks noGrp="1"/>
          </p:cNvSpPr>
          <p:nvPr>
            <p:ph type="body" idx="32"/>
          </p:nvPr>
        </p:nvSpPr>
        <p:spPr>
          <a:xfrm>
            <a:off x="8148524" y="2888517"/>
            <a:ext cx="3672000" cy="711869"/>
          </a:xfrm>
        </p:spPr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35" name="Holder 3"/>
          <p:cNvSpPr>
            <a:spLocks noGrp="1"/>
          </p:cNvSpPr>
          <p:nvPr>
            <p:ph type="body" idx="33"/>
          </p:nvPr>
        </p:nvSpPr>
        <p:spPr>
          <a:xfrm>
            <a:off x="371475" y="4110035"/>
            <a:ext cx="3672000" cy="711869"/>
          </a:xfrm>
        </p:spPr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36" name="Holder 3"/>
          <p:cNvSpPr>
            <a:spLocks noGrp="1"/>
          </p:cNvSpPr>
          <p:nvPr>
            <p:ph type="body" idx="34"/>
          </p:nvPr>
        </p:nvSpPr>
        <p:spPr>
          <a:xfrm>
            <a:off x="4259999" y="4110035"/>
            <a:ext cx="3672000" cy="711869"/>
          </a:xfrm>
        </p:spPr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37" name="Holder 3"/>
          <p:cNvSpPr>
            <a:spLocks noGrp="1"/>
          </p:cNvSpPr>
          <p:nvPr>
            <p:ph type="body" idx="35"/>
          </p:nvPr>
        </p:nvSpPr>
        <p:spPr>
          <a:xfrm>
            <a:off x="8148524" y="4110035"/>
            <a:ext cx="3672000" cy="711869"/>
          </a:xfrm>
        </p:spPr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38" name="Holder 3"/>
          <p:cNvSpPr>
            <a:spLocks noGrp="1"/>
          </p:cNvSpPr>
          <p:nvPr>
            <p:ph type="body" idx="36"/>
          </p:nvPr>
        </p:nvSpPr>
        <p:spPr>
          <a:xfrm>
            <a:off x="371475" y="5331552"/>
            <a:ext cx="3672000" cy="711869"/>
          </a:xfrm>
        </p:spPr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39" name="Holder 3"/>
          <p:cNvSpPr>
            <a:spLocks noGrp="1"/>
          </p:cNvSpPr>
          <p:nvPr>
            <p:ph type="body" idx="37"/>
          </p:nvPr>
        </p:nvSpPr>
        <p:spPr>
          <a:xfrm>
            <a:off x="4259999" y="5331552"/>
            <a:ext cx="3672000" cy="711869"/>
          </a:xfrm>
        </p:spPr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40" name="Holder 3"/>
          <p:cNvSpPr>
            <a:spLocks noGrp="1"/>
          </p:cNvSpPr>
          <p:nvPr>
            <p:ph type="body" idx="38"/>
          </p:nvPr>
        </p:nvSpPr>
        <p:spPr>
          <a:xfrm>
            <a:off x="8148524" y="5331552"/>
            <a:ext cx="3672000" cy="711869"/>
          </a:xfrm>
        </p:spPr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16762468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pos="2558">
          <p15:clr>
            <a:srgbClr val="FBAE40"/>
          </p15:clr>
        </p15:guide>
        <p15:guide id="2" pos="2674">
          <p15:clr>
            <a:srgbClr val="FBAE40"/>
          </p15:clr>
        </p15:guide>
        <p15:guide id="3" pos="4999">
          <p15:clr>
            <a:srgbClr val="FBAE40"/>
          </p15:clr>
        </p15:guide>
        <p15:guide id="4" pos="5129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ижний колонтитул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23104">
              <a:spcBef>
                <a:spcPts val="85"/>
              </a:spcBef>
            </a:pPr>
            <a:fld id="{81D60167-4931-47E6-BA6A-407CBD079E47}" type="slidenum">
              <a:rPr lang="ru-RU" spc="12" smtClean="0"/>
              <a:pPr marL="23104">
                <a:spcBef>
                  <a:spcPts val="85"/>
                </a:spcBef>
              </a:pPr>
              <a:t>‹#›</a:t>
            </a:fld>
            <a:endParaRPr lang="ru-RU" spc="12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Заголовок слайда</a:t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72359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Разделитель 1 спике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g object 16"/>
          <p:cNvSpPr/>
          <p:nvPr userDrawn="1"/>
        </p:nvSpPr>
        <p:spPr>
          <a:xfrm>
            <a:off x="8148638" y="0"/>
            <a:ext cx="4043362" cy="3430800"/>
          </a:xfrm>
          <a:custGeom>
            <a:avLst/>
            <a:gdLst/>
            <a:ahLst/>
            <a:cxnLst/>
            <a:rect l="l" t="t" r="r" b="b"/>
            <a:pathLst>
              <a:path w="398144" h="5657215">
                <a:moveTo>
                  <a:pt x="397893" y="0"/>
                </a:moveTo>
                <a:lnTo>
                  <a:pt x="0" y="0"/>
                </a:lnTo>
                <a:lnTo>
                  <a:pt x="0" y="5657042"/>
                </a:lnTo>
                <a:lnTo>
                  <a:pt x="397893" y="5657042"/>
                </a:lnTo>
                <a:lnTo>
                  <a:pt x="397893" y="0"/>
                </a:lnTo>
                <a:close/>
              </a:path>
            </a:pathLst>
          </a:custGeom>
          <a:solidFill>
            <a:srgbClr val="A0ED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3" name="bg object 17"/>
          <p:cNvSpPr/>
          <p:nvPr userDrawn="1"/>
        </p:nvSpPr>
        <p:spPr>
          <a:xfrm>
            <a:off x="8148638" y="3427200"/>
            <a:ext cx="4043362" cy="3430800"/>
          </a:xfrm>
          <a:custGeom>
            <a:avLst/>
            <a:gdLst/>
            <a:ahLst/>
            <a:cxnLst/>
            <a:rect l="l" t="t" r="r" b="b"/>
            <a:pathLst>
              <a:path w="398144" h="5640070">
                <a:moveTo>
                  <a:pt x="397893" y="0"/>
                </a:moveTo>
                <a:lnTo>
                  <a:pt x="0" y="0"/>
                </a:lnTo>
                <a:lnTo>
                  <a:pt x="0" y="5639556"/>
                </a:lnTo>
                <a:lnTo>
                  <a:pt x="397893" y="5639556"/>
                </a:lnTo>
                <a:lnTo>
                  <a:pt x="397893" y="0"/>
                </a:lnTo>
                <a:close/>
              </a:path>
            </a:pathLst>
          </a:custGeom>
          <a:solidFill>
            <a:srgbClr val="37EE5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1" name="Заголовок 10"/>
          <p:cNvSpPr>
            <a:spLocks noGrp="1"/>
          </p:cNvSpPr>
          <p:nvPr>
            <p:ph type="title" hasCustomPrompt="1"/>
          </p:nvPr>
        </p:nvSpPr>
        <p:spPr>
          <a:xfrm>
            <a:off x="379412" y="1808922"/>
            <a:ext cx="7011988" cy="1692771"/>
          </a:xfrm>
        </p:spPr>
        <p:txBody>
          <a:bodyPr anchor="b" anchorCtr="0"/>
          <a:lstStyle>
            <a:lvl1pPr algn="l" defTabSz="542925">
              <a:lnSpc>
                <a:spcPct val="80000"/>
              </a:lnSpc>
              <a:defRPr sz="2800">
                <a:solidFill>
                  <a:schemeClr val="tx1"/>
                </a:solidFill>
              </a:defRPr>
            </a:lvl1pPr>
          </a:lstStyle>
          <a:p>
            <a:pPr marL="7701" marR="3081">
              <a:lnSpc>
                <a:spcPts val="3250"/>
              </a:lnSpc>
              <a:spcBef>
                <a:spcPts val="170"/>
              </a:spcBef>
            </a:pPr>
            <a:r>
              <a:rPr lang="en-US" sz="2800" spc="12" dirty="0" smtClean="0">
                <a:latin typeface="Verdana"/>
                <a:cs typeface="Verdana"/>
              </a:rPr>
              <a:t>A very long title of the presentation section in several lines, the baseline of the last line is aligned with the horizon line</a:t>
            </a:r>
            <a:endParaRPr lang="ru-RU" sz="2800" spc="12" dirty="0" smtClean="0">
              <a:latin typeface="Verdana"/>
              <a:cs typeface="Verdana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369888" y="3511964"/>
            <a:ext cx="7021946" cy="430887"/>
          </a:xfrm>
        </p:spPr>
        <p:txBody>
          <a:bodyPr/>
          <a:lstStyle>
            <a:lvl1pPr>
              <a:defRPr sz="2800">
                <a:solidFill>
                  <a:srgbClr val="828282"/>
                </a:solidFill>
                <a:latin typeface="+mn-lt"/>
              </a:defRPr>
            </a:lvl1pPr>
            <a:lvl2pPr>
              <a:defRPr sz="2800">
                <a:solidFill>
                  <a:srgbClr val="828282"/>
                </a:solidFill>
                <a:latin typeface="+mn-lt"/>
              </a:defRPr>
            </a:lvl2pPr>
            <a:lvl3pPr>
              <a:defRPr sz="2800">
                <a:solidFill>
                  <a:srgbClr val="828282"/>
                </a:solidFill>
                <a:latin typeface="+mn-lt"/>
              </a:defRPr>
            </a:lvl3pPr>
            <a:lvl4pPr>
              <a:defRPr sz="2800">
                <a:solidFill>
                  <a:srgbClr val="828282"/>
                </a:solidFill>
                <a:latin typeface="+mn-lt"/>
              </a:defRPr>
            </a:lvl4pPr>
            <a:lvl5pPr>
              <a:defRPr sz="2800">
                <a:solidFill>
                  <a:srgbClr val="828282"/>
                </a:solidFill>
                <a:latin typeface="+mn-lt"/>
              </a:defRPr>
            </a:lvl5pPr>
          </a:lstStyle>
          <a:p>
            <a:pPr lvl="0"/>
            <a:r>
              <a:rPr lang="en-US" kern="0" spc="12" dirty="0" smtClean="0">
                <a:solidFill>
                  <a:srgbClr val="828282"/>
                </a:solidFill>
                <a:latin typeface="+mn-lt"/>
                <a:cs typeface="Verdana"/>
              </a:rPr>
              <a:t>Section subtitle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369888" y="5770035"/>
            <a:ext cx="3277413" cy="245713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Name of the speaker</a:t>
            </a:r>
            <a:endParaRPr lang="ru-RU" dirty="0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2" hasCustomPrompt="1"/>
          </p:nvPr>
        </p:nvSpPr>
        <p:spPr>
          <a:xfrm>
            <a:off x="370683" y="6050446"/>
            <a:ext cx="3276600" cy="492443"/>
          </a:xfrm>
        </p:spPr>
        <p:txBody>
          <a:bodyPr/>
          <a:lstStyle>
            <a:lvl1pPr>
              <a:defRPr sz="1600">
                <a:solidFill>
                  <a:srgbClr val="828282"/>
                </a:solidFill>
              </a:defRPr>
            </a:lvl1pPr>
            <a:lvl2pPr>
              <a:defRPr sz="1600">
                <a:solidFill>
                  <a:srgbClr val="828282"/>
                </a:solidFill>
              </a:defRPr>
            </a:lvl2pPr>
            <a:lvl3pPr>
              <a:defRPr sz="1600">
                <a:solidFill>
                  <a:srgbClr val="828282"/>
                </a:solidFill>
              </a:defRPr>
            </a:lvl3pPr>
            <a:lvl4pPr>
              <a:defRPr sz="1600">
                <a:solidFill>
                  <a:srgbClr val="828282"/>
                </a:solidFill>
              </a:defRPr>
            </a:lvl4pPr>
            <a:lvl5pPr>
              <a:defRPr sz="1600">
                <a:solidFill>
                  <a:srgbClr val="828282"/>
                </a:solidFill>
              </a:defRPr>
            </a:lvl5pPr>
          </a:lstStyle>
          <a:p>
            <a:pPr lvl="0"/>
            <a:r>
              <a:rPr lang="en-US" dirty="0" smtClean="0"/>
              <a:t>A very long job title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in several lines</a:t>
            </a:r>
            <a:endParaRPr lang="ru-RU" dirty="0"/>
          </a:p>
        </p:txBody>
      </p:sp>
      <p:sp>
        <p:nvSpPr>
          <p:cNvPr id="14" name="Текст 4"/>
          <p:cNvSpPr>
            <a:spLocks noGrp="1"/>
          </p:cNvSpPr>
          <p:nvPr>
            <p:ph type="body" sz="quarter" idx="13" hasCustomPrompt="1"/>
          </p:nvPr>
        </p:nvSpPr>
        <p:spPr>
          <a:xfrm>
            <a:off x="4114421" y="5770035"/>
            <a:ext cx="3277413" cy="245713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Name of the speaker</a:t>
            </a:r>
          </a:p>
        </p:txBody>
      </p:sp>
      <p:sp>
        <p:nvSpPr>
          <p:cNvPr id="15" name="Текст 11"/>
          <p:cNvSpPr>
            <a:spLocks noGrp="1"/>
          </p:cNvSpPr>
          <p:nvPr>
            <p:ph type="body" sz="quarter" idx="14" hasCustomPrompt="1"/>
          </p:nvPr>
        </p:nvSpPr>
        <p:spPr>
          <a:xfrm>
            <a:off x="4115234" y="6050446"/>
            <a:ext cx="3276600" cy="492443"/>
          </a:xfrm>
        </p:spPr>
        <p:txBody>
          <a:bodyPr/>
          <a:lstStyle>
            <a:lvl1pPr>
              <a:defRPr sz="1600">
                <a:solidFill>
                  <a:srgbClr val="828282"/>
                </a:solidFill>
              </a:defRPr>
            </a:lvl1pPr>
            <a:lvl2pPr>
              <a:defRPr sz="1600">
                <a:solidFill>
                  <a:srgbClr val="828282"/>
                </a:solidFill>
              </a:defRPr>
            </a:lvl2pPr>
            <a:lvl3pPr>
              <a:defRPr sz="1600">
                <a:solidFill>
                  <a:srgbClr val="828282"/>
                </a:solidFill>
              </a:defRPr>
            </a:lvl3pPr>
            <a:lvl4pPr>
              <a:defRPr sz="1600">
                <a:solidFill>
                  <a:srgbClr val="828282"/>
                </a:solidFill>
              </a:defRPr>
            </a:lvl4pPr>
            <a:lvl5pPr>
              <a:defRPr sz="1600">
                <a:solidFill>
                  <a:srgbClr val="828282"/>
                </a:solidFill>
              </a:defRPr>
            </a:lvl5pPr>
          </a:lstStyle>
          <a:p>
            <a:pPr lvl="0"/>
            <a:r>
              <a:rPr lang="en-US" dirty="0" smtClean="0"/>
              <a:t>A very long job title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in several lines</a:t>
            </a:r>
            <a:endParaRPr lang="ru-RU" dirty="0"/>
          </a:p>
        </p:txBody>
      </p:sp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70105" y="385078"/>
            <a:ext cx="3448228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0630723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одержание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371476" y="3124200"/>
            <a:ext cx="4081546" cy="307777"/>
          </a:xfrm>
        </p:spPr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1. </a:t>
            </a:r>
            <a:r>
              <a:rPr lang="en-US" dirty="0" smtClean="0"/>
              <a:t>First section title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23104">
              <a:spcBef>
                <a:spcPts val="85"/>
              </a:spcBef>
            </a:pPr>
            <a:fld id="{81D60167-4931-47E6-BA6A-407CBD079E47}" type="slidenum">
              <a:rPr lang="ru-RU" spc="12" smtClean="0"/>
              <a:pPr marL="23104">
                <a:spcBef>
                  <a:spcPts val="85"/>
                </a:spcBef>
              </a:pPr>
              <a:t>‹#›</a:t>
            </a:fld>
            <a:endParaRPr lang="ru-RU" spc="12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 hasCustomPrompt="1"/>
          </p:nvPr>
        </p:nvSpPr>
        <p:spPr>
          <a:xfrm>
            <a:off x="371475" y="1439369"/>
            <a:ext cx="11449049" cy="430887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Content</a:t>
            </a:r>
            <a:endParaRPr lang="ru-RU" dirty="0"/>
          </a:p>
        </p:txBody>
      </p:sp>
      <p:sp>
        <p:nvSpPr>
          <p:cNvPr id="16" name="Holder 3"/>
          <p:cNvSpPr>
            <a:spLocks noGrp="1"/>
          </p:cNvSpPr>
          <p:nvPr>
            <p:ph type="body" idx="13" hasCustomPrompt="1"/>
          </p:nvPr>
        </p:nvSpPr>
        <p:spPr>
          <a:xfrm>
            <a:off x="371476" y="3542512"/>
            <a:ext cx="4081546" cy="1115690"/>
          </a:xfrm>
        </p:spPr>
        <p:txBody>
          <a:bodyPr wrap="square" lIns="0" tIns="0" rIns="0" bIns="0">
            <a:spAutoFit/>
          </a:bodyPr>
          <a:lstStyle>
            <a:lvl1pPr marL="357188" indent="-357188">
              <a:spcAft>
                <a:spcPts val="900"/>
              </a:spcAft>
              <a:buFont typeface="+mj-lt"/>
              <a:buAutoNum type="arabicPeriod"/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Slide titles of the section</a:t>
            </a:r>
            <a:endParaRPr lang="ru-RU" dirty="0" smtClean="0"/>
          </a:p>
          <a:p>
            <a:r>
              <a:rPr lang="en-US" dirty="0" smtClean="0"/>
              <a:t>Plain text </a:t>
            </a:r>
            <a:r>
              <a:rPr lang="ru-RU" dirty="0" smtClean="0"/>
              <a:t>10</a:t>
            </a:r>
            <a:r>
              <a:rPr lang="en-US" dirty="0" err="1" smtClean="0"/>
              <a:t>pt</a:t>
            </a:r>
            <a:endParaRPr lang="ru-RU" dirty="0" smtClean="0"/>
          </a:p>
          <a:p>
            <a:r>
              <a:rPr lang="en-US" dirty="0" smtClean="0"/>
              <a:t>Typed in Verdana Regular font.</a:t>
            </a:r>
          </a:p>
          <a:p>
            <a:r>
              <a:rPr lang="en-US" dirty="0" smtClean="0"/>
              <a:t>Typed in Verdana Regular font. The subheadings can be typed in gray in a font of the same size.</a:t>
            </a:r>
            <a:endParaRPr dirty="0"/>
          </a:p>
        </p:txBody>
      </p:sp>
      <p:sp>
        <p:nvSpPr>
          <p:cNvPr id="11" name="Holder 3"/>
          <p:cNvSpPr>
            <a:spLocks noGrp="1"/>
          </p:cNvSpPr>
          <p:nvPr>
            <p:ph type="body" idx="17" hasCustomPrompt="1"/>
          </p:nvPr>
        </p:nvSpPr>
        <p:spPr>
          <a:xfrm>
            <a:off x="6053054" y="3124200"/>
            <a:ext cx="4081546" cy="307777"/>
          </a:xfrm>
        </p:spPr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3. </a:t>
            </a:r>
            <a:r>
              <a:rPr lang="en-US" dirty="0" smtClean="0"/>
              <a:t>Third section title</a:t>
            </a:r>
            <a:endParaRPr dirty="0"/>
          </a:p>
        </p:txBody>
      </p:sp>
      <p:sp>
        <p:nvSpPr>
          <p:cNvPr id="12" name="Holder 3"/>
          <p:cNvSpPr>
            <a:spLocks noGrp="1"/>
          </p:cNvSpPr>
          <p:nvPr>
            <p:ph type="body" idx="18" hasCustomPrompt="1"/>
          </p:nvPr>
        </p:nvSpPr>
        <p:spPr>
          <a:xfrm>
            <a:off x="6053054" y="3542512"/>
            <a:ext cx="4081546" cy="1115690"/>
          </a:xfrm>
        </p:spPr>
        <p:txBody>
          <a:bodyPr wrap="square" lIns="0" tIns="0" rIns="0" bIns="0">
            <a:spAutoFit/>
          </a:bodyPr>
          <a:lstStyle>
            <a:lvl1pPr marL="357188" indent="-357188">
              <a:spcAft>
                <a:spcPts val="900"/>
              </a:spcAft>
              <a:buFont typeface="+mj-lt"/>
              <a:buAutoNum type="arabicPeriod"/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Slide titles of the section</a:t>
            </a:r>
            <a:endParaRPr lang="ru-RU" dirty="0" smtClean="0"/>
          </a:p>
          <a:p>
            <a:r>
              <a:rPr lang="en-US" dirty="0" smtClean="0"/>
              <a:t>Plain text</a:t>
            </a:r>
            <a:r>
              <a:rPr lang="ru-RU" dirty="0" smtClean="0"/>
              <a:t> 10</a:t>
            </a:r>
            <a:r>
              <a:rPr lang="en-US" dirty="0" err="1" smtClean="0"/>
              <a:t>pt</a:t>
            </a:r>
            <a:endParaRPr lang="ru-RU" dirty="0" smtClean="0"/>
          </a:p>
          <a:p>
            <a:r>
              <a:rPr lang="en-US" dirty="0" smtClean="0"/>
              <a:t>Typed in Verdana Regular font.</a:t>
            </a:r>
          </a:p>
          <a:p>
            <a:r>
              <a:rPr lang="en-US" dirty="0" smtClean="0"/>
              <a:t>Typed in Verdana Regular font. The subheadings can be typed in gray in a font of the same size.</a:t>
            </a:r>
            <a:endParaRPr lang="ru-RU" dirty="0"/>
          </a:p>
        </p:txBody>
      </p:sp>
      <p:sp>
        <p:nvSpPr>
          <p:cNvPr id="14" name="Holder 3"/>
          <p:cNvSpPr>
            <a:spLocks noGrp="1"/>
          </p:cNvSpPr>
          <p:nvPr>
            <p:ph type="body" idx="19" hasCustomPrompt="1"/>
          </p:nvPr>
        </p:nvSpPr>
        <p:spPr>
          <a:xfrm>
            <a:off x="371476" y="4985191"/>
            <a:ext cx="4081546" cy="307777"/>
          </a:xfrm>
        </p:spPr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2. </a:t>
            </a:r>
            <a:r>
              <a:rPr lang="en-US" dirty="0" smtClean="0"/>
              <a:t>Second section title</a:t>
            </a:r>
            <a:endParaRPr dirty="0"/>
          </a:p>
        </p:txBody>
      </p:sp>
      <p:sp>
        <p:nvSpPr>
          <p:cNvPr id="15" name="Holder 3"/>
          <p:cNvSpPr>
            <a:spLocks noGrp="1"/>
          </p:cNvSpPr>
          <p:nvPr>
            <p:ph type="body" idx="20" hasCustomPrompt="1"/>
          </p:nvPr>
        </p:nvSpPr>
        <p:spPr>
          <a:xfrm>
            <a:off x="371476" y="5403503"/>
            <a:ext cx="4081546" cy="692497"/>
          </a:xfrm>
        </p:spPr>
        <p:txBody>
          <a:bodyPr wrap="square" lIns="0" tIns="0" rIns="0" bIns="0">
            <a:spAutoFit/>
          </a:bodyPr>
          <a:lstStyle>
            <a:lvl1pPr marL="357188" indent="-357188">
              <a:spcAft>
                <a:spcPts val="900"/>
              </a:spcAft>
              <a:buFont typeface="+mj-lt"/>
              <a:buAutoNum type="arabicPeriod"/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Slide titles of the section</a:t>
            </a:r>
            <a:endParaRPr lang="ru-RU" dirty="0" smtClean="0"/>
          </a:p>
          <a:p>
            <a:r>
              <a:rPr lang="en-US" dirty="0" smtClean="0"/>
              <a:t>Plain text </a:t>
            </a:r>
            <a:r>
              <a:rPr lang="ru-RU" dirty="0" smtClean="0"/>
              <a:t>10</a:t>
            </a:r>
            <a:r>
              <a:rPr lang="en-US" dirty="0" err="1" smtClean="0"/>
              <a:t>pt</a:t>
            </a:r>
            <a:endParaRPr lang="ru-RU" dirty="0" smtClean="0"/>
          </a:p>
          <a:p>
            <a:r>
              <a:rPr lang="en-US" dirty="0" smtClean="0"/>
              <a:t>Typed in Verdana Regular font.</a:t>
            </a:r>
          </a:p>
        </p:txBody>
      </p:sp>
      <p:sp>
        <p:nvSpPr>
          <p:cNvPr id="18" name="Holder 3"/>
          <p:cNvSpPr>
            <a:spLocks noGrp="1"/>
          </p:cNvSpPr>
          <p:nvPr>
            <p:ph type="body" idx="21" hasCustomPrompt="1"/>
          </p:nvPr>
        </p:nvSpPr>
        <p:spPr>
          <a:xfrm>
            <a:off x="6053054" y="4985191"/>
            <a:ext cx="4081546" cy="307777"/>
          </a:xfrm>
        </p:spPr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4. </a:t>
            </a:r>
            <a:r>
              <a:rPr lang="en-US" dirty="0" smtClean="0"/>
              <a:t>Fourth section title</a:t>
            </a:r>
            <a:endParaRPr dirty="0"/>
          </a:p>
        </p:txBody>
      </p:sp>
      <p:sp>
        <p:nvSpPr>
          <p:cNvPr id="20" name="Holder 3"/>
          <p:cNvSpPr>
            <a:spLocks noGrp="1"/>
          </p:cNvSpPr>
          <p:nvPr>
            <p:ph type="body" idx="22" hasCustomPrompt="1"/>
          </p:nvPr>
        </p:nvSpPr>
        <p:spPr>
          <a:xfrm>
            <a:off x="6053054" y="5403503"/>
            <a:ext cx="4081546" cy="692497"/>
          </a:xfrm>
        </p:spPr>
        <p:txBody>
          <a:bodyPr wrap="square" lIns="0" tIns="0" rIns="0" bIns="0">
            <a:spAutoFit/>
          </a:bodyPr>
          <a:lstStyle>
            <a:lvl1pPr marL="357188" indent="-357188">
              <a:spcAft>
                <a:spcPts val="900"/>
              </a:spcAft>
              <a:buFont typeface="+mj-lt"/>
              <a:buAutoNum type="arabicPeriod"/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Slide titles of the section</a:t>
            </a:r>
          </a:p>
          <a:p>
            <a:r>
              <a:rPr lang="en-US" dirty="0" smtClean="0"/>
              <a:t>Plain text </a:t>
            </a:r>
            <a:r>
              <a:rPr lang="ru-RU" dirty="0" smtClean="0"/>
              <a:t> 10</a:t>
            </a:r>
            <a:r>
              <a:rPr lang="en-US" dirty="0" err="1" smtClean="0"/>
              <a:t>pt</a:t>
            </a:r>
            <a:endParaRPr lang="ru-RU" dirty="0" smtClean="0"/>
          </a:p>
          <a:p>
            <a:r>
              <a:rPr lang="en-US" dirty="0" smtClean="0"/>
              <a:t>Typed in Verdana Regular font.</a:t>
            </a:r>
          </a:p>
        </p:txBody>
      </p:sp>
      <p:sp>
        <p:nvSpPr>
          <p:cNvPr id="21" name="Holder 3"/>
          <p:cNvSpPr>
            <a:spLocks noGrp="1"/>
          </p:cNvSpPr>
          <p:nvPr>
            <p:ph type="body" idx="23" hasCustomPrompt="1"/>
          </p:nvPr>
        </p:nvSpPr>
        <p:spPr>
          <a:xfrm>
            <a:off x="4632341" y="3542512"/>
            <a:ext cx="430281" cy="961802"/>
          </a:xfrm>
        </p:spPr>
        <p:txBody>
          <a:bodyPr wrap="square" lIns="0" tIns="0" rIns="0" bIns="0">
            <a:spAutoFit/>
          </a:bodyPr>
          <a:lstStyle>
            <a:lvl1pPr marL="0" indent="0">
              <a:spcAft>
                <a:spcPts val="900"/>
              </a:spcAft>
              <a:buFontTx/>
              <a:buNone/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##</a:t>
            </a:r>
          </a:p>
          <a:p>
            <a:r>
              <a:rPr lang="en-US" dirty="0" smtClean="0"/>
              <a:t>##</a:t>
            </a:r>
          </a:p>
          <a:p>
            <a:r>
              <a:rPr lang="en-US" dirty="0" smtClean="0"/>
              <a:t>##</a:t>
            </a:r>
          </a:p>
          <a:p>
            <a:r>
              <a:rPr lang="en-US" dirty="0" smtClean="0"/>
              <a:t>##</a:t>
            </a:r>
          </a:p>
        </p:txBody>
      </p:sp>
      <p:sp>
        <p:nvSpPr>
          <p:cNvPr id="22" name="Holder 3"/>
          <p:cNvSpPr>
            <a:spLocks noGrp="1"/>
          </p:cNvSpPr>
          <p:nvPr>
            <p:ph type="body" idx="24" hasCustomPrompt="1"/>
          </p:nvPr>
        </p:nvSpPr>
        <p:spPr>
          <a:xfrm>
            <a:off x="10313919" y="3542512"/>
            <a:ext cx="430281" cy="961802"/>
          </a:xfrm>
        </p:spPr>
        <p:txBody>
          <a:bodyPr wrap="square" lIns="0" tIns="0" rIns="0" bIns="0">
            <a:spAutoFit/>
          </a:bodyPr>
          <a:lstStyle>
            <a:lvl1pPr marL="0" indent="0">
              <a:spcAft>
                <a:spcPts val="900"/>
              </a:spcAft>
              <a:buFontTx/>
              <a:buNone/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##</a:t>
            </a:r>
          </a:p>
          <a:p>
            <a:r>
              <a:rPr lang="en-US" dirty="0" smtClean="0"/>
              <a:t>##</a:t>
            </a:r>
          </a:p>
          <a:p>
            <a:r>
              <a:rPr lang="en-US" dirty="0" smtClean="0"/>
              <a:t>##</a:t>
            </a:r>
          </a:p>
          <a:p>
            <a:r>
              <a:rPr lang="en-US" dirty="0" smtClean="0"/>
              <a:t>##</a:t>
            </a:r>
          </a:p>
        </p:txBody>
      </p:sp>
      <p:sp>
        <p:nvSpPr>
          <p:cNvPr id="23" name="Holder 3"/>
          <p:cNvSpPr>
            <a:spLocks noGrp="1"/>
          </p:cNvSpPr>
          <p:nvPr>
            <p:ph type="body" idx="25" hasCustomPrompt="1"/>
          </p:nvPr>
        </p:nvSpPr>
        <p:spPr>
          <a:xfrm>
            <a:off x="4632341" y="5403503"/>
            <a:ext cx="430281" cy="692497"/>
          </a:xfrm>
        </p:spPr>
        <p:txBody>
          <a:bodyPr wrap="square" lIns="0" tIns="0" rIns="0" bIns="0">
            <a:spAutoFit/>
          </a:bodyPr>
          <a:lstStyle>
            <a:lvl1pPr marL="0" indent="0">
              <a:spcAft>
                <a:spcPts val="900"/>
              </a:spcAft>
              <a:buFontTx/>
              <a:buNone/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##</a:t>
            </a:r>
          </a:p>
          <a:p>
            <a:r>
              <a:rPr lang="en-US" dirty="0" smtClean="0"/>
              <a:t>##</a:t>
            </a:r>
          </a:p>
          <a:p>
            <a:r>
              <a:rPr lang="en-US" dirty="0" smtClean="0"/>
              <a:t>##</a:t>
            </a:r>
          </a:p>
        </p:txBody>
      </p:sp>
      <p:sp>
        <p:nvSpPr>
          <p:cNvPr id="24" name="Holder 3"/>
          <p:cNvSpPr>
            <a:spLocks noGrp="1"/>
          </p:cNvSpPr>
          <p:nvPr>
            <p:ph type="body" idx="26" hasCustomPrompt="1"/>
          </p:nvPr>
        </p:nvSpPr>
        <p:spPr>
          <a:xfrm>
            <a:off x="10313919" y="5403503"/>
            <a:ext cx="430281" cy="692497"/>
          </a:xfrm>
        </p:spPr>
        <p:txBody>
          <a:bodyPr wrap="square" lIns="0" tIns="0" rIns="0" bIns="0">
            <a:spAutoFit/>
          </a:bodyPr>
          <a:lstStyle>
            <a:lvl1pPr marL="0" indent="0">
              <a:spcAft>
                <a:spcPts val="900"/>
              </a:spcAft>
              <a:buFontTx/>
              <a:buNone/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##</a:t>
            </a:r>
          </a:p>
          <a:p>
            <a:r>
              <a:rPr lang="en-US" dirty="0" smtClean="0"/>
              <a:t>##</a:t>
            </a:r>
          </a:p>
          <a:p>
            <a:r>
              <a:rPr lang="en-US" dirty="0" smtClean="0"/>
              <a:t>##</a:t>
            </a:r>
          </a:p>
        </p:txBody>
      </p:sp>
      <p:sp>
        <p:nvSpPr>
          <p:cNvPr id="25" name="Holder 3"/>
          <p:cNvSpPr>
            <a:spLocks noGrp="1"/>
          </p:cNvSpPr>
          <p:nvPr>
            <p:ph type="body" idx="27" hasCustomPrompt="1"/>
          </p:nvPr>
        </p:nvSpPr>
        <p:spPr>
          <a:xfrm>
            <a:off x="4632341" y="3201144"/>
            <a:ext cx="430281" cy="153888"/>
          </a:xfrm>
        </p:spPr>
        <p:txBody>
          <a:bodyPr wrap="square" lIns="0" tIns="0" rIns="0" bIns="0">
            <a:spAutoFit/>
          </a:bodyPr>
          <a:lstStyle>
            <a:lvl1pPr marL="0" indent="0">
              <a:spcAft>
                <a:spcPts val="900"/>
              </a:spcAft>
              <a:buFontTx/>
              <a:buNone/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##</a:t>
            </a:r>
          </a:p>
        </p:txBody>
      </p:sp>
      <p:sp>
        <p:nvSpPr>
          <p:cNvPr id="26" name="Holder 3"/>
          <p:cNvSpPr>
            <a:spLocks noGrp="1"/>
          </p:cNvSpPr>
          <p:nvPr>
            <p:ph type="body" idx="28" hasCustomPrompt="1"/>
          </p:nvPr>
        </p:nvSpPr>
        <p:spPr>
          <a:xfrm>
            <a:off x="10313919" y="3201144"/>
            <a:ext cx="430281" cy="153888"/>
          </a:xfrm>
        </p:spPr>
        <p:txBody>
          <a:bodyPr wrap="square" lIns="0" tIns="0" rIns="0" bIns="0">
            <a:spAutoFit/>
          </a:bodyPr>
          <a:lstStyle>
            <a:lvl1pPr marL="0" indent="0">
              <a:spcAft>
                <a:spcPts val="900"/>
              </a:spcAft>
              <a:buFontTx/>
              <a:buNone/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##</a:t>
            </a:r>
          </a:p>
        </p:txBody>
      </p:sp>
      <p:sp>
        <p:nvSpPr>
          <p:cNvPr id="27" name="Holder 3"/>
          <p:cNvSpPr>
            <a:spLocks noGrp="1"/>
          </p:cNvSpPr>
          <p:nvPr>
            <p:ph type="body" idx="29" hasCustomPrompt="1"/>
          </p:nvPr>
        </p:nvSpPr>
        <p:spPr>
          <a:xfrm>
            <a:off x="4632341" y="5062135"/>
            <a:ext cx="430281" cy="153888"/>
          </a:xfrm>
        </p:spPr>
        <p:txBody>
          <a:bodyPr wrap="square" lIns="0" tIns="0" rIns="0" bIns="0">
            <a:spAutoFit/>
          </a:bodyPr>
          <a:lstStyle>
            <a:lvl1pPr marL="0" indent="0">
              <a:spcAft>
                <a:spcPts val="900"/>
              </a:spcAft>
              <a:buFontTx/>
              <a:buNone/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##</a:t>
            </a:r>
          </a:p>
        </p:txBody>
      </p:sp>
      <p:sp>
        <p:nvSpPr>
          <p:cNvPr id="28" name="Holder 3"/>
          <p:cNvSpPr>
            <a:spLocks noGrp="1"/>
          </p:cNvSpPr>
          <p:nvPr>
            <p:ph type="body" idx="30" hasCustomPrompt="1"/>
          </p:nvPr>
        </p:nvSpPr>
        <p:spPr>
          <a:xfrm>
            <a:off x="10313919" y="5062135"/>
            <a:ext cx="430281" cy="153888"/>
          </a:xfrm>
        </p:spPr>
        <p:txBody>
          <a:bodyPr wrap="square" lIns="0" tIns="0" rIns="0" bIns="0">
            <a:spAutoFit/>
          </a:bodyPr>
          <a:lstStyle>
            <a:lvl1pPr marL="0" indent="0">
              <a:spcAft>
                <a:spcPts val="900"/>
              </a:spcAft>
              <a:buFontTx/>
              <a:buNone/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##</a:t>
            </a:r>
          </a:p>
        </p:txBody>
      </p:sp>
      <p:sp>
        <p:nvSpPr>
          <p:cNvPr id="31" name="bg object 16"/>
          <p:cNvSpPr/>
          <p:nvPr userDrawn="1"/>
        </p:nvSpPr>
        <p:spPr>
          <a:xfrm>
            <a:off x="11950548" y="0"/>
            <a:ext cx="241452" cy="3430800"/>
          </a:xfrm>
          <a:custGeom>
            <a:avLst/>
            <a:gdLst/>
            <a:ahLst/>
            <a:cxnLst/>
            <a:rect l="l" t="t" r="r" b="b"/>
            <a:pathLst>
              <a:path w="398144" h="5657215">
                <a:moveTo>
                  <a:pt x="397893" y="0"/>
                </a:moveTo>
                <a:lnTo>
                  <a:pt x="0" y="0"/>
                </a:lnTo>
                <a:lnTo>
                  <a:pt x="0" y="5657042"/>
                </a:lnTo>
                <a:lnTo>
                  <a:pt x="397893" y="5657042"/>
                </a:lnTo>
                <a:lnTo>
                  <a:pt x="397893" y="0"/>
                </a:lnTo>
                <a:close/>
              </a:path>
            </a:pathLst>
          </a:custGeom>
          <a:solidFill>
            <a:srgbClr val="A0ED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2" name="bg object 17"/>
          <p:cNvSpPr/>
          <p:nvPr userDrawn="1"/>
        </p:nvSpPr>
        <p:spPr>
          <a:xfrm>
            <a:off x="11950548" y="3427200"/>
            <a:ext cx="241452" cy="3430800"/>
          </a:xfrm>
          <a:custGeom>
            <a:avLst/>
            <a:gdLst/>
            <a:ahLst/>
            <a:cxnLst/>
            <a:rect l="l" t="t" r="r" b="b"/>
            <a:pathLst>
              <a:path w="398144" h="5640070">
                <a:moveTo>
                  <a:pt x="397893" y="0"/>
                </a:moveTo>
                <a:lnTo>
                  <a:pt x="0" y="0"/>
                </a:lnTo>
                <a:lnTo>
                  <a:pt x="0" y="5639556"/>
                </a:lnTo>
                <a:lnTo>
                  <a:pt x="397893" y="5639556"/>
                </a:lnTo>
                <a:lnTo>
                  <a:pt x="397893" y="0"/>
                </a:lnTo>
                <a:close/>
              </a:path>
            </a:pathLst>
          </a:custGeom>
          <a:solidFill>
            <a:srgbClr val="37EE5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pic>
        <p:nvPicPr>
          <p:cNvPr id="29" name="Рисунок 2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70105" y="385078"/>
            <a:ext cx="3448228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14379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одержание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23104">
              <a:spcBef>
                <a:spcPts val="85"/>
              </a:spcBef>
            </a:pPr>
            <a:fld id="{81D60167-4931-47E6-BA6A-407CBD079E47}" type="slidenum">
              <a:rPr lang="ru-RU" spc="12" smtClean="0"/>
              <a:pPr marL="23104">
                <a:spcBef>
                  <a:spcPts val="85"/>
                </a:spcBef>
              </a:pPr>
              <a:t>‹#›</a:t>
            </a:fld>
            <a:endParaRPr lang="ru-RU" spc="12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 hasCustomPrompt="1"/>
          </p:nvPr>
        </p:nvSpPr>
        <p:spPr>
          <a:xfrm>
            <a:off x="371475" y="1439369"/>
            <a:ext cx="11449049" cy="430887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Content</a:t>
            </a:r>
            <a:endParaRPr lang="ru-RU" dirty="0"/>
          </a:p>
        </p:txBody>
      </p:sp>
      <p:sp>
        <p:nvSpPr>
          <p:cNvPr id="16" name="Holder 3"/>
          <p:cNvSpPr>
            <a:spLocks noGrp="1"/>
          </p:cNvSpPr>
          <p:nvPr>
            <p:ph type="body" idx="13" hasCustomPrompt="1"/>
          </p:nvPr>
        </p:nvSpPr>
        <p:spPr>
          <a:xfrm>
            <a:off x="1196823" y="3124199"/>
            <a:ext cx="3865799" cy="461665"/>
          </a:xfrm>
        </p:spPr>
        <p:txBody>
          <a:bodyPr wrap="square" lIns="0" tIns="0" rIns="0" bIns="0" anchor="ctr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The name of the section in one or three lines</a:t>
            </a:r>
            <a:endParaRPr dirty="0"/>
          </a:p>
        </p:txBody>
      </p:sp>
      <p:sp>
        <p:nvSpPr>
          <p:cNvPr id="25" name="Holder 3"/>
          <p:cNvSpPr>
            <a:spLocks noGrp="1"/>
          </p:cNvSpPr>
          <p:nvPr>
            <p:ph type="body" idx="27" hasCustomPrompt="1"/>
          </p:nvPr>
        </p:nvSpPr>
        <p:spPr>
          <a:xfrm>
            <a:off x="371476" y="3124200"/>
            <a:ext cx="695324" cy="461665"/>
          </a:xfrm>
        </p:spPr>
        <p:txBody>
          <a:bodyPr wrap="square" lIns="0" tIns="0" rIns="0" bIns="0">
            <a:spAutoFit/>
          </a:bodyPr>
          <a:lstStyle>
            <a:lvl1pPr marL="0" indent="0">
              <a:spcAft>
                <a:spcPts val="900"/>
              </a:spcAft>
              <a:buFontTx/>
              <a:buNone/>
              <a:defRPr sz="3000" b="1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##</a:t>
            </a:r>
          </a:p>
        </p:txBody>
      </p:sp>
      <p:sp>
        <p:nvSpPr>
          <p:cNvPr id="31" name="bg object 16"/>
          <p:cNvSpPr/>
          <p:nvPr userDrawn="1"/>
        </p:nvSpPr>
        <p:spPr>
          <a:xfrm>
            <a:off x="11950548" y="0"/>
            <a:ext cx="241452" cy="3430800"/>
          </a:xfrm>
          <a:custGeom>
            <a:avLst/>
            <a:gdLst/>
            <a:ahLst/>
            <a:cxnLst/>
            <a:rect l="l" t="t" r="r" b="b"/>
            <a:pathLst>
              <a:path w="398144" h="5657215">
                <a:moveTo>
                  <a:pt x="397893" y="0"/>
                </a:moveTo>
                <a:lnTo>
                  <a:pt x="0" y="0"/>
                </a:lnTo>
                <a:lnTo>
                  <a:pt x="0" y="5657042"/>
                </a:lnTo>
                <a:lnTo>
                  <a:pt x="397893" y="5657042"/>
                </a:lnTo>
                <a:lnTo>
                  <a:pt x="397893" y="0"/>
                </a:lnTo>
                <a:close/>
              </a:path>
            </a:pathLst>
          </a:custGeom>
          <a:solidFill>
            <a:srgbClr val="A0ED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2" name="bg object 17"/>
          <p:cNvSpPr/>
          <p:nvPr userDrawn="1"/>
        </p:nvSpPr>
        <p:spPr>
          <a:xfrm>
            <a:off x="11950548" y="3427200"/>
            <a:ext cx="241452" cy="3430800"/>
          </a:xfrm>
          <a:custGeom>
            <a:avLst/>
            <a:gdLst/>
            <a:ahLst/>
            <a:cxnLst/>
            <a:rect l="l" t="t" r="r" b="b"/>
            <a:pathLst>
              <a:path w="398144" h="5640070">
                <a:moveTo>
                  <a:pt x="397893" y="0"/>
                </a:moveTo>
                <a:lnTo>
                  <a:pt x="0" y="0"/>
                </a:lnTo>
                <a:lnTo>
                  <a:pt x="0" y="5639556"/>
                </a:lnTo>
                <a:lnTo>
                  <a:pt x="397893" y="5639556"/>
                </a:lnTo>
                <a:lnTo>
                  <a:pt x="397893" y="0"/>
                </a:lnTo>
                <a:close/>
              </a:path>
            </a:pathLst>
          </a:custGeom>
          <a:solidFill>
            <a:srgbClr val="37EE5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9" name="Holder 3"/>
          <p:cNvSpPr>
            <a:spLocks noGrp="1"/>
          </p:cNvSpPr>
          <p:nvPr>
            <p:ph type="body" idx="31" hasCustomPrompt="1"/>
          </p:nvPr>
        </p:nvSpPr>
        <p:spPr>
          <a:xfrm>
            <a:off x="1196823" y="3760303"/>
            <a:ext cx="3865799" cy="461665"/>
          </a:xfrm>
        </p:spPr>
        <p:txBody>
          <a:bodyPr wrap="square" lIns="0" tIns="0" rIns="0" bIns="0" anchor="ctr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The name of the section in one or three lines</a:t>
            </a:r>
            <a:endParaRPr lang="en-US" dirty="0"/>
          </a:p>
        </p:txBody>
      </p:sp>
      <p:sp>
        <p:nvSpPr>
          <p:cNvPr id="33" name="Holder 3"/>
          <p:cNvSpPr>
            <a:spLocks noGrp="1"/>
          </p:cNvSpPr>
          <p:nvPr>
            <p:ph type="body" idx="32" hasCustomPrompt="1"/>
          </p:nvPr>
        </p:nvSpPr>
        <p:spPr>
          <a:xfrm>
            <a:off x="371476" y="3760304"/>
            <a:ext cx="695324" cy="461665"/>
          </a:xfrm>
        </p:spPr>
        <p:txBody>
          <a:bodyPr wrap="square" lIns="0" tIns="0" rIns="0" bIns="0">
            <a:spAutoFit/>
          </a:bodyPr>
          <a:lstStyle>
            <a:lvl1pPr marL="0" indent="0">
              <a:spcAft>
                <a:spcPts val="900"/>
              </a:spcAft>
              <a:buFontTx/>
              <a:buNone/>
              <a:defRPr sz="3000" b="1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##</a:t>
            </a:r>
          </a:p>
        </p:txBody>
      </p:sp>
      <p:sp>
        <p:nvSpPr>
          <p:cNvPr id="34" name="Holder 3"/>
          <p:cNvSpPr>
            <a:spLocks noGrp="1"/>
          </p:cNvSpPr>
          <p:nvPr>
            <p:ph type="body" idx="33" hasCustomPrompt="1"/>
          </p:nvPr>
        </p:nvSpPr>
        <p:spPr>
          <a:xfrm>
            <a:off x="1196823" y="4396407"/>
            <a:ext cx="3865799" cy="461665"/>
          </a:xfrm>
        </p:spPr>
        <p:txBody>
          <a:bodyPr wrap="square" lIns="0" tIns="0" rIns="0" bIns="0" anchor="ctr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The name of the section in one or three lines</a:t>
            </a:r>
            <a:endParaRPr lang="en-US" dirty="0"/>
          </a:p>
        </p:txBody>
      </p:sp>
      <p:sp>
        <p:nvSpPr>
          <p:cNvPr id="35" name="Holder 3"/>
          <p:cNvSpPr>
            <a:spLocks noGrp="1"/>
          </p:cNvSpPr>
          <p:nvPr>
            <p:ph type="body" idx="34" hasCustomPrompt="1"/>
          </p:nvPr>
        </p:nvSpPr>
        <p:spPr>
          <a:xfrm>
            <a:off x="371476" y="4396408"/>
            <a:ext cx="695324" cy="461665"/>
          </a:xfrm>
        </p:spPr>
        <p:txBody>
          <a:bodyPr wrap="square" lIns="0" tIns="0" rIns="0" bIns="0">
            <a:spAutoFit/>
          </a:bodyPr>
          <a:lstStyle>
            <a:lvl1pPr marL="0" indent="0">
              <a:spcAft>
                <a:spcPts val="900"/>
              </a:spcAft>
              <a:buFontTx/>
              <a:buNone/>
              <a:defRPr sz="3000" b="1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##</a:t>
            </a:r>
          </a:p>
        </p:txBody>
      </p:sp>
      <p:sp>
        <p:nvSpPr>
          <p:cNvPr id="36" name="Holder 3"/>
          <p:cNvSpPr>
            <a:spLocks noGrp="1"/>
          </p:cNvSpPr>
          <p:nvPr>
            <p:ph type="body" idx="35" hasCustomPrompt="1"/>
          </p:nvPr>
        </p:nvSpPr>
        <p:spPr>
          <a:xfrm>
            <a:off x="1196823" y="5032511"/>
            <a:ext cx="3865799" cy="461665"/>
          </a:xfrm>
        </p:spPr>
        <p:txBody>
          <a:bodyPr wrap="square" lIns="0" tIns="0" rIns="0" bIns="0" anchor="ctr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The name of the section in one or three lines</a:t>
            </a:r>
            <a:endParaRPr lang="en-US" dirty="0"/>
          </a:p>
        </p:txBody>
      </p:sp>
      <p:sp>
        <p:nvSpPr>
          <p:cNvPr id="37" name="Holder 3"/>
          <p:cNvSpPr>
            <a:spLocks noGrp="1"/>
          </p:cNvSpPr>
          <p:nvPr>
            <p:ph type="body" idx="36" hasCustomPrompt="1"/>
          </p:nvPr>
        </p:nvSpPr>
        <p:spPr>
          <a:xfrm>
            <a:off x="371476" y="5032512"/>
            <a:ext cx="695324" cy="461665"/>
          </a:xfrm>
        </p:spPr>
        <p:txBody>
          <a:bodyPr wrap="square" lIns="0" tIns="0" rIns="0" bIns="0">
            <a:spAutoFit/>
          </a:bodyPr>
          <a:lstStyle>
            <a:lvl1pPr marL="0" indent="0">
              <a:spcAft>
                <a:spcPts val="900"/>
              </a:spcAft>
              <a:buFontTx/>
              <a:buNone/>
              <a:defRPr sz="3000" b="1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##</a:t>
            </a:r>
          </a:p>
        </p:txBody>
      </p:sp>
      <p:sp>
        <p:nvSpPr>
          <p:cNvPr id="38" name="Holder 3"/>
          <p:cNvSpPr>
            <a:spLocks noGrp="1"/>
          </p:cNvSpPr>
          <p:nvPr>
            <p:ph type="body" idx="37" hasCustomPrompt="1"/>
          </p:nvPr>
        </p:nvSpPr>
        <p:spPr>
          <a:xfrm>
            <a:off x="1196823" y="5668616"/>
            <a:ext cx="3865799" cy="461665"/>
          </a:xfrm>
        </p:spPr>
        <p:txBody>
          <a:bodyPr wrap="square" lIns="0" tIns="0" rIns="0" bIns="0" anchor="ctr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The name of the section in one or three lines</a:t>
            </a:r>
            <a:endParaRPr lang="en-US" dirty="0"/>
          </a:p>
        </p:txBody>
      </p:sp>
      <p:sp>
        <p:nvSpPr>
          <p:cNvPr id="39" name="Holder 3"/>
          <p:cNvSpPr>
            <a:spLocks noGrp="1"/>
          </p:cNvSpPr>
          <p:nvPr>
            <p:ph type="body" idx="38" hasCustomPrompt="1"/>
          </p:nvPr>
        </p:nvSpPr>
        <p:spPr>
          <a:xfrm>
            <a:off x="371476" y="5668617"/>
            <a:ext cx="695324" cy="461665"/>
          </a:xfrm>
        </p:spPr>
        <p:txBody>
          <a:bodyPr wrap="square" lIns="0" tIns="0" rIns="0" bIns="0">
            <a:spAutoFit/>
          </a:bodyPr>
          <a:lstStyle>
            <a:lvl1pPr marL="0" indent="0">
              <a:spcAft>
                <a:spcPts val="900"/>
              </a:spcAft>
              <a:buFontTx/>
              <a:buNone/>
              <a:defRPr sz="3000" b="1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##</a:t>
            </a:r>
          </a:p>
        </p:txBody>
      </p:sp>
      <p:sp>
        <p:nvSpPr>
          <p:cNvPr id="40" name="Holder 3"/>
          <p:cNvSpPr>
            <a:spLocks noGrp="1"/>
          </p:cNvSpPr>
          <p:nvPr>
            <p:ph type="body" idx="39" hasCustomPrompt="1"/>
          </p:nvPr>
        </p:nvSpPr>
        <p:spPr>
          <a:xfrm>
            <a:off x="6878401" y="3124199"/>
            <a:ext cx="3865799" cy="461665"/>
          </a:xfrm>
        </p:spPr>
        <p:txBody>
          <a:bodyPr wrap="square" lIns="0" tIns="0" rIns="0" bIns="0" anchor="ctr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The name of the section in one or three lines</a:t>
            </a:r>
            <a:endParaRPr lang="en-US" dirty="0"/>
          </a:p>
        </p:txBody>
      </p:sp>
      <p:sp>
        <p:nvSpPr>
          <p:cNvPr id="41" name="Holder 3"/>
          <p:cNvSpPr>
            <a:spLocks noGrp="1"/>
          </p:cNvSpPr>
          <p:nvPr>
            <p:ph type="body" idx="40" hasCustomPrompt="1"/>
          </p:nvPr>
        </p:nvSpPr>
        <p:spPr>
          <a:xfrm>
            <a:off x="6053054" y="3124200"/>
            <a:ext cx="695324" cy="461665"/>
          </a:xfrm>
        </p:spPr>
        <p:txBody>
          <a:bodyPr wrap="square" lIns="0" tIns="0" rIns="0" bIns="0">
            <a:spAutoFit/>
          </a:bodyPr>
          <a:lstStyle>
            <a:lvl1pPr marL="0" indent="0">
              <a:spcAft>
                <a:spcPts val="900"/>
              </a:spcAft>
              <a:buFontTx/>
              <a:buNone/>
              <a:defRPr sz="3000" b="1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##</a:t>
            </a:r>
          </a:p>
        </p:txBody>
      </p:sp>
      <p:sp>
        <p:nvSpPr>
          <p:cNvPr id="42" name="Holder 3"/>
          <p:cNvSpPr>
            <a:spLocks noGrp="1"/>
          </p:cNvSpPr>
          <p:nvPr>
            <p:ph type="body" idx="41" hasCustomPrompt="1"/>
          </p:nvPr>
        </p:nvSpPr>
        <p:spPr>
          <a:xfrm>
            <a:off x="6878401" y="3760303"/>
            <a:ext cx="3865799" cy="461665"/>
          </a:xfrm>
        </p:spPr>
        <p:txBody>
          <a:bodyPr wrap="square" lIns="0" tIns="0" rIns="0" bIns="0" anchor="ctr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The name of the section in one or three lines</a:t>
            </a:r>
            <a:endParaRPr lang="en-US" dirty="0"/>
          </a:p>
        </p:txBody>
      </p:sp>
      <p:sp>
        <p:nvSpPr>
          <p:cNvPr id="43" name="Holder 3"/>
          <p:cNvSpPr>
            <a:spLocks noGrp="1"/>
          </p:cNvSpPr>
          <p:nvPr>
            <p:ph type="body" idx="42" hasCustomPrompt="1"/>
          </p:nvPr>
        </p:nvSpPr>
        <p:spPr>
          <a:xfrm>
            <a:off x="6053054" y="3760304"/>
            <a:ext cx="695324" cy="461665"/>
          </a:xfrm>
        </p:spPr>
        <p:txBody>
          <a:bodyPr wrap="square" lIns="0" tIns="0" rIns="0" bIns="0">
            <a:spAutoFit/>
          </a:bodyPr>
          <a:lstStyle>
            <a:lvl1pPr marL="0" indent="0">
              <a:spcAft>
                <a:spcPts val="900"/>
              </a:spcAft>
              <a:buFontTx/>
              <a:buNone/>
              <a:defRPr sz="3000" b="1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##</a:t>
            </a:r>
          </a:p>
        </p:txBody>
      </p:sp>
      <p:sp>
        <p:nvSpPr>
          <p:cNvPr id="44" name="Holder 3"/>
          <p:cNvSpPr>
            <a:spLocks noGrp="1"/>
          </p:cNvSpPr>
          <p:nvPr>
            <p:ph type="body" idx="43" hasCustomPrompt="1"/>
          </p:nvPr>
        </p:nvSpPr>
        <p:spPr>
          <a:xfrm>
            <a:off x="6878401" y="4396407"/>
            <a:ext cx="3865799" cy="461665"/>
          </a:xfrm>
        </p:spPr>
        <p:txBody>
          <a:bodyPr wrap="square" lIns="0" tIns="0" rIns="0" bIns="0" anchor="ctr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The name of the section in one or three lines</a:t>
            </a:r>
            <a:endParaRPr lang="en-US" dirty="0"/>
          </a:p>
        </p:txBody>
      </p:sp>
      <p:sp>
        <p:nvSpPr>
          <p:cNvPr id="45" name="Holder 3"/>
          <p:cNvSpPr>
            <a:spLocks noGrp="1"/>
          </p:cNvSpPr>
          <p:nvPr>
            <p:ph type="body" idx="44" hasCustomPrompt="1"/>
          </p:nvPr>
        </p:nvSpPr>
        <p:spPr>
          <a:xfrm>
            <a:off x="6053054" y="4396408"/>
            <a:ext cx="695324" cy="461665"/>
          </a:xfrm>
        </p:spPr>
        <p:txBody>
          <a:bodyPr wrap="square" lIns="0" tIns="0" rIns="0" bIns="0">
            <a:spAutoFit/>
          </a:bodyPr>
          <a:lstStyle>
            <a:lvl1pPr marL="0" indent="0">
              <a:spcAft>
                <a:spcPts val="900"/>
              </a:spcAft>
              <a:buFontTx/>
              <a:buNone/>
              <a:defRPr sz="3000" b="1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##</a:t>
            </a:r>
          </a:p>
        </p:txBody>
      </p:sp>
      <p:sp>
        <p:nvSpPr>
          <p:cNvPr id="46" name="Holder 3"/>
          <p:cNvSpPr>
            <a:spLocks noGrp="1"/>
          </p:cNvSpPr>
          <p:nvPr>
            <p:ph type="body" idx="45" hasCustomPrompt="1"/>
          </p:nvPr>
        </p:nvSpPr>
        <p:spPr>
          <a:xfrm>
            <a:off x="6878401" y="5032511"/>
            <a:ext cx="3865799" cy="461665"/>
          </a:xfrm>
        </p:spPr>
        <p:txBody>
          <a:bodyPr wrap="square" lIns="0" tIns="0" rIns="0" bIns="0" anchor="ctr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The name of the section in one or three lines</a:t>
            </a:r>
            <a:endParaRPr lang="en-US" dirty="0"/>
          </a:p>
        </p:txBody>
      </p:sp>
      <p:sp>
        <p:nvSpPr>
          <p:cNvPr id="47" name="Holder 3"/>
          <p:cNvSpPr>
            <a:spLocks noGrp="1"/>
          </p:cNvSpPr>
          <p:nvPr>
            <p:ph type="body" idx="46" hasCustomPrompt="1"/>
          </p:nvPr>
        </p:nvSpPr>
        <p:spPr>
          <a:xfrm>
            <a:off x="6053054" y="5032512"/>
            <a:ext cx="695324" cy="461665"/>
          </a:xfrm>
        </p:spPr>
        <p:txBody>
          <a:bodyPr wrap="square" lIns="0" tIns="0" rIns="0" bIns="0">
            <a:spAutoFit/>
          </a:bodyPr>
          <a:lstStyle>
            <a:lvl1pPr marL="0" indent="0">
              <a:spcAft>
                <a:spcPts val="900"/>
              </a:spcAft>
              <a:buFontTx/>
              <a:buNone/>
              <a:defRPr sz="3000" b="1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##</a:t>
            </a:r>
          </a:p>
        </p:txBody>
      </p:sp>
      <p:sp>
        <p:nvSpPr>
          <p:cNvPr id="48" name="Holder 3"/>
          <p:cNvSpPr>
            <a:spLocks noGrp="1"/>
          </p:cNvSpPr>
          <p:nvPr>
            <p:ph type="body" idx="47" hasCustomPrompt="1"/>
          </p:nvPr>
        </p:nvSpPr>
        <p:spPr>
          <a:xfrm>
            <a:off x="6878401" y="5668616"/>
            <a:ext cx="3865799" cy="461665"/>
          </a:xfrm>
        </p:spPr>
        <p:txBody>
          <a:bodyPr wrap="square" lIns="0" tIns="0" rIns="0" bIns="0" anchor="ctr" anchorCtr="0">
            <a:noAutofit/>
          </a:bodyPr>
          <a:lstStyle>
            <a:lvl1pPr marL="0" indent="0">
              <a:spcAft>
                <a:spcPts val="0"/>
              </a:spcAft>
              <a:buFontTx/>
              <a:buNone/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The name of the section in one or three lines</a:t>
            </a:r>
            <a:endParaRPr lang="en-US" dirty="0"/>
          </a:p>
        </p:txBody>
      </p:sp>
      <p:sp>
        <p:nvSpPr>
          <p:cNvPr id="49" name="Holder 3"/>
          <p:cNvSpPr>
            <a:spLocks noGrp="1"/>
          </p:cNvSpPr>
          <p:nvPr>
            <p:ph type="body" idx="48" hasCustomPrompt="1"/>
          </p:nvPr>
        </p:nvSpPr>
        <p:spPr>
          <a:xfrm>
            <a:off x="6053054" y="5668617"/>
            <a:ext cx="695324" cy="461665"/>
          </a:xfrm>
        </p:spPr>
        <p:txBody>
          <a:bodyPr wrap="square" lIns="0" tIns="0" rIns="0" bIns="0">
            <a:spAutoFit/>
          </a:bodyPr>
          <a:lstStyle>
            <a:lvl1pPr marL="0" indent="0">
              <a:spcAft>
                <a:spcPts val="900"/>
              </a:spcAft>
              <a:buFontTx/>
              <a:buNone/>
              <a:defRPr sz="3000" b="1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##</a:t>
            </a:r>
          </a:p>
        </p:txBody>
      </p:sp>
      <p:pic>
        <p:nvPicPr>
          <p:cNvPr id="27" name="Рисунок 2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70105" y="385078"/>
            <a:ext cx="3448228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757669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371476" y="3124200"/>
            <a:ext cx="4081546" cy="307777"/>
          </a:xfrm>
        </p:spPr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1. First section title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23104">
              <a:spcBef>
                <a:spcPts val="85"/>
              </a:spcBef>
            </a:pPr>
            <a:fld id="{81D60167-4931-47E6-BA6A-407CBD079E47}" type="slidenum">
              <a:rPr lang="ru-RU" spc="12" smtClean="0"/>
              <a:pPr marL="23104">
                <a:spcBef>
                  <a:spcPts val="85"/>
                </a:spcBef>
              </a:pPr>
              <a:t>‹#›</a:t>
            </a:fld>
            <a:endParaRPr lang="ru-RU" spc="12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 hasCustomPrompt="1"/>
          </p:nvPr>
        </p:nvSpPr>
        <p:spPr>
          <a:xfrm>
            <a:off x="371475" y="366673"/>
            <a:ext cx="11449049" cy="430887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Content</a:t>
            </a:r>
            <a:endParaRPr lang="ru-RU" dirty="0"/>
          </a:p>
        </p:txBody>
      </p:sp>
      <p:sp>
        <p:nvSpPr>
          <p:cNvPr id="16" name="Holder 3"/>
          <p:cNvSpPr>
            <a:spLocks noGrp="1"/>
          </p:cNvSpPr>
          <p:nvPr>
            <p:ph type="body" idx="13" hasCustomPrompt="1"/>
          </p:nvPr>
        </p:nvSpPr>
        <p:spPr>
          <a:xfrm>
            <a:off x="371476" y="3542512"/>
            <a:ext cx="4081546" cy="1115690"/>
          </a:xfrm>
        </p:spPr>
        <p:txBody>
          <a:bodyPr wrap="square" lIns="0" tIns="0" rIns="0" bIns="0">
            <a:spAutoFit/>
          </a:bodyPr>
          <a:lstStyle>
            <a:lvl1pPr marL="357188" indent="-357188">
              <a:spcAft>
                <a:spcPts val="900"/>
              </a:spcAft>
              <a:buFont typeface="+mj-lt"/>
              <a:buAutoNum type="arabicPeriod"/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Slide titles of the section</a:t>
            </a:r>
          </a:p>
          <a:p>
            <a:r>
              <a:rPr lang="en-US" dirty="0" smtClean="0"/>
              <a:t>Plain text 10pt</a:t>
            </a:r>
          </a:p>
          <a:p>
            <a:r>
              <a:rPr lang="en-US" dirty="0" smtClean="0"/>
              <a:t>Typed in Verdana Regular font.</a:t>
            </a:r>
          </a:p>
          <a:p>
            <a:r>
              <a:rPr lang="en-US" dirty="0" smtClean="0"/>
              <a:t>Typed in Verdana Regular font. The subheadings can be typed in gray in a font of the same size.</a:t>
            </a:r>
          </a:p>
        </p:txBody>
      </p:sp>
      <p:sp>
        <p:nvSpPr>
          <p:cNvPr id="11" name="Holder 3"/>
          <p:cNvSpPr>
            <a:spLocks noGrp="1"/>
          </p:cNvSpPr>
          <p:nvPr>
            <p:ph type="body" idx="17" hasCustomPrompt="1"/>
          </p:nvPr>
        </p:nvSpPr>
        <p:spPr>
          <a:xfrm>
            <a:off x="6053054" y="3124200"/>
            <a:ext cx="4081546" cy="307777"/>
          </a:xfrm>
        </p:spPr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3. Third section title</a:t>
            </a:r>
          </a:p>
        </p:txBody>
      </p:sp>
      <p:sp>
        <p:nvSpPr>
          <p:cNvPr id="12" name="Holder 3"/>
          <p:cNvSpPr>
            <a:spLocks noGrp="1"/>
          </p:cNvSpPr>
          <p:nvPr>
            <p:ph type="body" idx="18" hasCustomPrompt="1"/>
          </p:nvPr>
        </p:nvSpPr>
        <p:spPr>
          <a:xfrm>
            <a:off x="6053054" y="3542512"/>
            <a:ext cx="4081546" cy="1115690"/>
          </a:xfrm>
        </p:spPr>
        <p:txBody>
          <a:bodyPr wrap="square" lIns="0" tIns="0" rIns="0" bIns="0">
            <a:spAutoFit/>
          </a:bodyPr>
          <a:lstStyle>
            <a:lvl1pPr marL="357188" indent="-357188">
              <a:spcAft>
                <a:spcPts val="900"/>
              </a:spcAft>
              <a:buFont typeface="+mj-lt"/>
              <a:buAutoNum type="arabicPeriod"/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Slide titles of the section</a:t>
            </a:r>
          </a:p>
          <a:p>
            <a:r>
              <a:rPr lang="en-US" dirty="0" smtClean="0"/>
              <a:t>Plain text 10pt</a:t>
            </a:r>
          </a:p>
          <a:p>
            <a:r>
              <a:rPr lang="en-US" dirty="0" smtClean="0"/>
              <a:t>Typed in Verdana Regular font.</a:t>
            </a:r>
          </a:p>
          <a:p>
            <a:r>
              <a:rPr lang="en-US" dirty="0" smtClean="0"/>
              <a:t>Typed in Verdana Regular font. The subheadings can be typed in gray in a font of the same size.</a:t>
            </a:r>
          </a:p>
        </p:txBody>
      </p:sp>
      <p:sp>
        <p:nvSpPr>
          <p:cNvPr id="14" name="Holder 3"/>
          <p:cNvSpPr>
            <a:spLocks noGrp="1"/>
          </p:cNvSpPr>
          <p:nvPr>
            <p:ph type="body" idx="19" hasCustomPrompt="1"/>
          </p:nvPr>
        </p:nvSpPr>
        <p:spPr>
          <a:xfrm>
            <a:off x="371476" y="4985191"/>
            <a:ext cx="4081546" cy="307777"/>
          </a:xfrm>
        </p:spPr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2. Second section title</a:t>
            </a:r>
          </a:p>
        </p:txBody>
      </p:sp>
      <p:sp>
        <p:nvSpPr>
          <p:cNvPr id="15" name="Holder 3"/>
          <p:cNvSpPr>
            <a:spLocks noGrp="1"/>
          </p:cNvSpPr>
          <p:nvPr>
            <p:ph type="body" idx="20" hasCustomPrompt="1"/>
          </p:nvPr>
        </p:nvSpPr>
        <p:spPr>
          <a:xfrm>
            <a:off x="371476" y="5403503"/>
            <a:ext cx="4081546" cy="692497"/>
          </a:xfrm>
        </p:spPr>
        <p:txBody>
          <a:bodyPr wrap="square" lIns="0" tIns="0" rIns="0" bIns="0">
            <a:spAutoFit/>
          </a:bodyPr>
          <a:lstStyle>
            <a:lvl1pPr marL="357188" indent="-357188">
              <a:spcAft>
                <a:spcPts val="900"/>
              </a:spcAft>
              <a:buFont typeface="+mj-lt"/>
              <a:buAutoNum type="arabicPeriod"/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Slide titles of the section</a:t>
            </a:r>
          </a:p>
          <a:p>
            <a:r>
              <a:rPr lang="en-US" dirty="0" smtClean="0"/>
              <a:t>Plain text 10pt</a:t>
            </a:r>
          </a:p>
          <a:p>
            <a:r>
              <a:rPr lang="en-US" dirty="0" smtClean="0"/>
              <a:t>Typed in Verdana Regular font.</a:t>
            </a:r>
          </a:p>
        </p:txBody>
      </p:sp>
      <p:sp>
        <p:nvSpPr>
          <p:cNvPr id="18" name="Holder 3"/>
          <p:cNvSpPr>
            <a:spLocks noGrp="1"/>
          </p:cNvSpPr>
          <p:nvPr>
            <p:ph type="body" idx="21" hasCustomPrompt="1"/>
          </p:nvPr>
        </p:nvSpPr>
        <p:spPr>
          <a:xfrm>
            <a:off x="6053054" y="4985191"/>
            <a:ext cx="4081546" cy="307777"/>
          </a:xfrm>
        </p:spPr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4. Fourth section title</a:t>
            </a:r>
          </a:p>
        </p:txBody>
      </p:sp>
      <p:sp>
        <p:nvSpPr>
          <p:cNvPr id="20" name="Holder 3"/>
          <p:cNvSpPr>
            <a:spLocks noGrp="1"/>
          </p:cNvSpPr>
          <p:nvPr>
            <p:ph type="body" idx="22" hasCustomPrompt="1"/>
          </p:nvPr>
        </p:nvSpPr>
        <p:spPr>
          <a:xfrm>
            <a:off x="6053054" y="5403503"/>
            <a:ext cx="4081546" cy="692497"/>
          </a:xfrm>
        </p:spPr>
        <p:txBody>
          <a:bodyPr wrap="square" lIns="0" tIns="0" rIns="0" bIns="0">
            <a:spAutoFit/>
          </a:bodyPr>
          <a:lstStyle>
            <a:lvl1pPr marL="357188" indent="-357188">
              <a:spcAft>
                <a:spcPts val="900"/>
              </a:spcAft>
              <a:buFont typeface="+mj-lt"/>
              <a:buAutoNum type="arabicPeriod"/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Slide titles of the section</a:t>
            </a:r>
          </a:p>
          <a:p>
            <a:r>
              <a:rPr lang="en-US" dirty="0" smtClean="0"/>
              <a:t>Plain text 10pt</a:t>
            </a:r>
          </a:p>
          <a:p>
            <a:r>
              <a:rPr lang="en-US" dirty="0" smtClean="0"/>
              <a:t>Typed in Verdana Regular font.</a:t>
            </a:r>
          </a:p>
        </p:txBody>
      </p:sp>
      <p:sp>
        <p:nvSpPr>
          <p:cNvPr id="21" name="Holder 3"/>
          <p:cNvSpPr>
            <a:spLocks noGrp="1"/>
          </p:cNvSpPr>
          <p:nvPr>
            <p:ph type="body" idx="23" hasCustomPrompt="1"/>
          </p:nvPr>
        </p:nvSpPr>
        <p:spPr>
          <a:xfrm>
            <a:off x="4632341" y="3542512"/>
            <a:ext cx="430281" cy="961802"/>
          </a:xfrm>
        </p:spPr>
        <p:txBody>
          <a:bodyPr wrap="square" lIns="0" tIns="0" rIns="0" bIns="0">
            <a:spAutoFit/>
          </a:bodyPr>
          <a:lstStyle>
            <a:lvl1pPr marL="0" indent="0">
              <a:spcAft>
                <a:spcPts val="900"/>
              </a:spcAft>
              <a:buFontTx/>
              <a:buNone/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##</a:t>
            </a:r>
          </a:p>
          <a:p>
            <a:r>
              <a:rPr lang="en-US" dirty="0" smtClean="0"/>
              <a:t>##</a:t>
            </a:r>
          </a:p>
          <a:p>
            <a:r>
              <a:rPr lang="en-US" dirty="0" smtClean="0"/>
              <a:t>##</a:t>
            </a:r>
          </a:p>
          <a:p>
            <a:r>
              <a:rPr lang="en-US" dirty="0" smtClean="0"/>
              <a:t>##</a:t>
            </a:r>
          </a:p>
        </p:txBody>
      </p:sp>
      <p:sp>
        <p:nvSpPr>
          <p:cNvPr id="22" name="Holder 3"/>
          <p:cNvSpPr>
            <a:spLocks noGrp="1"/>
          </p:cNvSpPr>
          <p:nvPr>
            <p:ph type="body" idx="24" hasCustomPrompt="1"/>
          </p:nvPr>
        </p:nvSpPr>
        <p:spPr>
          <a:xfrm>
            <a:off x="10313919" y="3542512"/>
            <a:ext cx="430281" cy="961802"/>
          </a:xfrm>
        </p:spPr>
        <p:txBody>
          <a:bodyPr wrap="square" lIns="0" tIns="0" rIns="0" bIns="0">
            <a:spAutoFit/>
          </a:bodyPr>
          <a:lstStyle>
            <a:lvl1pPr marL="0" indent="0">
              <a:spcAft>
                <a:spcPts val="900"/>
              </a:spcAft>
              <a:buFontTx/>
              <a:buNone/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##</a:t>
            </a:r>
          </a:p>
          <a:p>
            <a:r>
              <a:rPr lang="en-US" dirty="0" smtClean="0"/>
              <a:t>##</a:t>
            </a:r>
          </a:p>
          <a:p>
            <a:r>
              <a:rPr lang="en-US" dirty="0" smtClean="0"/>
              <a:t>##</a:t>
            </a:r>
          </a:p>
          <a:p>
            <a:r>
              <a:rPr lang="en-US" dirty="0" smtClean="0"/>
              <a:t>##</a:t>
            </a:r>
          </a:p>
        </p:txBody>
      </p:sp>
      <p:sp>
        <p:nvSpPr>
          <p:cNvPr id="23" name="Holder 3"/>
          <p:cNvSpPr>
            <a:spLocks noGrp="1"/>
          </p:cNvSpPr>
          <p:nvPr>
            <p:ph type="body" idx="25" hasCustomPrompt="1"/>
          </p:nvPr>
        </p:nvSpPr>
        <p:spPr>
          <a:xfrm>
            <a:off x="4632341" y="5403503"/>
            <a:ext cx="430281" cy="692497"/>
          </a:xfrm>
        </p:spPr>
        <p:txBody>
          <a:bodyPr wrap="square" lIns="0" tIns="0" rIns="0" bIns="0">
            <a:spAutoFit/>
          </a:bodyPr>
          <a:lstStyle>
            <a:lvl1pPr marL="0" indent="0">
              <a:spcAft>
                <a:spcPts val="900"/>
              </a:spcAft>
              <a:buFontTx/>
              <a:buNone/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##</a:t>
            </a:r>
          </a:p>
          <a:p>
            <a:r>
              <a:rPr lang="en-US" dirty="0" smtClean="0"/>
              <a:t>##</a:t>
            </a:r>
          </a:p>
          <a:p>
            <a:r>
              <a:rPr lang="en-US" dirty="0" smtClean="0"/>
              <a:t>##</a:t>
            </a:r>
          </a:p>
        </p:txBody>
      </p:sp>
      <p:sp>
        <p:nvSpPr>
          <p:cNvPr id="24" name="Holder 3"/>
          <p:cNvSpPr>
            <a:spLocks noGrp="1"/>
          </p:cNvSpPr>
          <p:nvPr>
            <p:ph type="body" idx="26" hasCustomPrompt="1"/>
          </p:nvPr>
        </p:nvSpPr>
        <p:spPr>
          <a:xfrm>
            <a:off x="10313919" y="5403503"/>
            <a:ext cx="430281" cy="692497"/>
          </a:xfrm>
        </p:spPr>
        <p:txBody>
          <a:bodyPr wrap="square" lIns="0" tIns="0" rIns="0" bIns="0">
            <a:spAutoFit/>
          </a:bodyPr>
          <a:lstStyle>
            <a:lvl1pPr marL="0" indent="0">
              <a:spcAft>
                <a:spcPts val="900"/>
              </a:spcAft>
              <a:buFontTx/>
              <a:buNone/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##</a:t>
            </a:r>
          </a:p>
          <a:p>
            <a:r>
              <a:rPr lang="en-US" dirty="0" smtClean="0"/>
              <a:t>##</a:t>
            </a:r>
          </a:p>
          <a:p>
            <a:r>
              <a:rPr lang="en-US" dirty="0" smtClean="0"/>
              <a:t>##</a:t>
            </a:r>
          </a:p>
        </p:txBody>
      </p:sp>
      <p:sp>
        <p:nvSpPr>
          <p:cNvPr id="25" name="Holder 3"/>
          <p:cNvSpPr>
            <a:spLocks noGrp="1"/>
          </p:cNvSpPr>
          <p:nvPr>
            <p:ph type="body" idx="27" hasCustomPrompt="1"/>
          </p:nvPr>
        </p:nvSpPr>
        <p:spPr>
          <a:xfrm>
            <a:off x="4632341" y="3201144"/>
            <a:ext cx="430281" cy="153888"/>
          </a:xfrm>
        </p:spPr>
        <p:txBody>
          <a:bodyPr wrap="square" lIns="0" tIns="0" rIns="0" bIns="0">
            <a:spAutoFit/>
          </a:bodyPr>
          <a:lstStyle>
            <a:lvl1pPr marL="0" indent="0">
              <a:spcAft>
                <a:spcPts val="900"/>
              </a:spcAft>
              <a:buFontTx/>
              <a:buNone/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##</a:t>
            </a:r>
          </a:p>
        </p:txBody>
      </p:sp>
      <p:sp>
        <p:nvSpPr>
          <p:cNvPr id="26" name="Holder 3"/>
          <p:cNvSpPr>
            <a:spLocks noGrp="1"/>
          </p:cNvSpPr>
          <p:nvPr>
            <p:ph type="body" idx="28" hasCustomPrompt="1"/>
          </p:nvPr>
        </p:nvSpPr>
        <p:spPr>
          <a:xfrm>
            <a:off x="10313919" y="3201144"/>
            <a:ext cx="430281" cy="153888"/>
          </a:xfrm>
        </p:spPr>
        <p:txBody>
          <a:bodyPr wrap="square" lIns="0" tIns="0" rIns="0" bIns="0">
            <a:spAutoFit/>
          </a:bodyPr>
          <a:lstStyle>
            <a:lvl1pPr marL="0" indent="0">
              <a:spcAft>
                <a:spcPts val="900"/>
              </a:spcAft>
              <a:buFontTx/>
              <a:buNone/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##</a:t>
            </a:r>
          </a:p>
        </p:txBody>
      </p:sp>
      <p:sp>
        <p:nvSpPr>
          <p:cNvPr id="27" name="Holder 3"/>
          <p:cNvSpPr>
            <a:spLocks noGrp="1"/>
          </p:cNvSpPr>
          <p:nvPr>
            <p:ph type="body" idx="29" hasCustomPrompt="1"/>
          </p:nvPr>
        </p:nvSpPr>
        <p:spPr>
          <a:xfrm>
            <a:off x="4632341" y="5062135"/>
            <a:ext cx="430281" cy="153888"/>
          </a:xfrm>
        </p:spPr>
        <p:txBody>
          <a:bodyPr wrap="square" lIns="0" tIns="0" rIns="0" bIns="0">
            <a:spAutoFit/>
          </a:bodyPr>
          <a:lstStyle>
            <a:lvl1pPr marL="0" indent="0">
              <a:spcAft>
                <a:spcPts val="900"/>
              </a:spcAft>
              <a:buFontTx/>
              <a:buNone/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##</a:t>
            </a:r>
          </a:p>
        </p:txBody>
      </p:sp>
      <p:sp>
        <p:nvSpPr>
          <p:cNvPr id="28" name="Holder 3"/>
          <p:cNvSpPr>
            <a:spLocks noGrp="1"/>
          </p:cNvSpPr>
          <p:nvPr>
            <p:ph type="body" idx="30" hasCustomPrompt="1"/>
          </p:nvPr>
        </p:nvSpPr>
        <p:spPr>
          <a:xfrm>
            <a:off x="10313919" y="5062135"/>
            <a:ext cx="430281" cy="153888"/>
          </a:xfrm>
        </p:spPr>
        <p:txBody>
          <a:bodyPr wrap="square" lIns="0" tIns="0" rIns="0" bIns="0">
            <a:spAutoFit/>
          </a:bodyPr>
          <a:lstStyle>
            <a:lvl1pPr marL="0" indent="0">
              <a:spcAft>
                <a:spcPts val="900"/>
              </a:spcAft>
              <a:buFontTx/>
              <a:buNone/>
              <a:defRPr sz="1000" b="0" i="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##</a:t>
            </a:r>
          </a:p>
        </p:txBody>
      </p:sp>
    </p:spTree>
    <p:extLst>
      <p:ext uri="{BB962C8B-B14F-4D97-AF65-F5344CB8AC3E}">
        <p14:creationId xmlns:p14="http://schemas.microsoft.com/office/powerpoint/2010/main" xmlns="" val="41952870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9.xml"/><Relationship Id="rId21" Type="http://schemas.openxmlformats.org/officeDocument/2006/relationships/slideLayout" Target="../slideLayouts/slideLayout27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0" Type="http://schemas.openxmlformats.org/officeDocument/2006/relationships/slideLayout" Target="../slideLayouts/slideLayout26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24" Type="http://schemas.openxmlformats.org/officeDocument/2006/relationships/oleObject" Target="../embeddings/oleObject2.bin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23" Type="http://schemas.openxmlformats.org/officeDocument/2006/relationships/vmlDrawing" Target="../drawings/vmlDrawing2.vml"/><Relationship Id="rId10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oleObject" Target="../embeddings/oleObject3.bin"/><Relationship Id="rId5" Type="http://schemas.openxmlformats.org/officeDocument/2006/relationships/vmlDrawing" Target="../drawings/vmlDrawing3.vml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 hidden="1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xmlns="" val="109121512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p:oleObj spid="_x0000_s3159" name="Слайд think-cell" r:id="rId9" imgW="360" imgH="360" progId="">
              <p:embed/>
            </p:oleObj>
          </a:graphicData>
        </a:graphic>
      </p:graphicFrame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1476" y="1438401"/>
            <a:ext cx="11449050" cy="47089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Текст слайда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260000" y="6450632"/>
            <a:ext cx="3901440" cy="12311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582400" y="6450632"/>
            <a:ext cx="238125" cy="12311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800" b="0" i="0">
                <a:solidFill>
                  <a:srgbClr val="5A5A5A"/>
                </a:solidFill>
                <a:latin typeface="Verdana"/>
                <a:cs typeface="Verdana"/>
              </a:defRPr>
            </a:lvl1pPr>
          </a:lstStyle>
          <a:p>
            <a:pPr marL="23104">
              <a:spcBef>
                <a:spcPts val="85"/>
              </a:spcBef>
            </a:pPr>
            <a:fld id="{81D60167-4931-47E6-BA6A-407CBD079E47}" type="slidenum">
              <a:rPr lang="ru-RU" spc="12" smtClean="0"/>
              <a:pPr marL="23104">
                <a:spcBef>
                  <a:spcPts val="85"/>
                </a:spcBef>
              </a:pPr>
              <a:t>‹#›</a:t>
            </a:fld>
            <a:endParaRPr lang="ru-RU" spc="12" dirty="0"/>
          </a:p>
        </p:txBody>
      </p:sp>
      <p:sp>
        <p:nvSpPr>
          <p:cNvPr id="7" name="bg object 16"/>
          <p:cNvSpPr/>
          <p:nvPr userDrawn="1"/>
        </p:nvSpPr>
        <p:spPr>
          <a:xfrm>
            <a:off x="11950548" y="0"/>
            <a:ext cx="241452" cy="3430800"/>
          </a:xfrm>
          <a:custGeom>
            <a:avLst/>
            <a:gdLst/>
            <a:ahLst/>
            <a:cxnLst/>
            <a:rect l="l" t="t" r="r" b="b"/>
            <a:pathLst>
              <a:path w="398144" h="5657215">
                <a:moveTo>
                  <a:pt x="397893" y="0"/>
                </a:moveTo>
                <a:lnTo>
                  <a:pt x="0" y="0"/>
                </a:lnTo>
                <a:lnTo>
                  <a:pt x="0" y="5657042"/>
                </a:lnTo>
                <a:lnTo>
                  <a:pt x="397893" y="5657042"/>
                </a:lnTo>
                <a:lnTo>
                  <a:pt x="397893" y="0"/>
                </a:lnTo>
                <a:close/>
              </a:path>
            </a:pathLst>
          </a:custGeom>
          <a:solidFill>
            <a:srgbClr val="A0ED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8" name="bg object 17"/>
          <p:cNvSpPr/>
          <p:nvPr userDrawn="1"/>
        </p:nvSpPr>
        <p:spPr>
          <a:xfrm>
            <a:off x="11950548" y="3427200"/>
            <a:ext cx="241452" cy="3430800"/>
          </a:xfrm>
          <a:custGeom>
            <a:avLst/>
            <a:gdLst/>
            <a:ahLst/>
            <a:cxnLst/>
            <a:rect l="l" t="t" r="r" b="b"/>
            <a:pathLst>
              <a:path w="398144" h="5640070">
                <a:moveTo>
                  <a:pt x="397893" y="0"/>
                </a:moveTo>
                <a:lnTo>
                  <a:pt x="0" y="0"/>
                </a:lnTo>
                <a:lnTo>
                  <a:pt x="0" y="5639556"/>
                </a:lnTo>
                <a:lnTo>
                  <a:pt x="397893" y="5639556"/>
                </a:lnTo>
                <a:lnTo>
                  <a:pt x="397893" y="0"/>
                </a:lnTo>
                <a:close/>
              </a:path>
            </a:pathLst>
          </a:custGeom>
          <a:solidFill>
            <a:srgbClr val="37EE5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371475" y="366673"/>
            <a:ext cx="11449049" cy="8617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ru-RU" dirty="0" smtClean="0"/>
              <a:t>Заголовок слайда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70105" y="6400374"/>
            <a:ext cx="1683387" cy="22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30949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29" r:id="rId6"/>
  </p:sldLayoutIdLst>
  <p:timing>
    <p:tnLst>
      <p:par>
        <p:cTn id="1" dur="indefinite" restart="never" nodeType="tmRoot"/>
      </p:par>
    </p:tnLst>
  </p:timing>
  <p:hf hdr="0" dt="0"/>
  <p:txStyles>
    <p:titleStyle>
      <a:lvl1pPr>
        <a:defRPr sz="2800" baseline="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0">
        <a:defRPr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234">
          <p15:clr>
            <a:srgbClr val="F26B43"/>
          </p15:clr>
        </p15:guide>
        <p15:guide id="2" pos="7446">
          <p15:clr>
            <a:srgbClr val="F26B43"/>
          </p15:clr>
        </p15:guide>
        <p15:guide id="3" orient="horz" pos="230">
          <p15:clr>
            <a:srgbClr val="F26B43"/>
          </p15:clr>
        </p15:guide>
        <p15:guide id="4" orient="horz" pos="781">
          <p15:clr>
            <a:srgbClr val="F26B43"/>
          </p15:clr>
        </p15:guide>
        <p15:guide id="5" orient="horz" pos="902">
          <p15:clr>
            <a:srgbClr val="F26B43"/>
          </p15:clr>
        </p15:guide>
        <p15:guide id="6" orient="horz" pos="3872">
          <p15:clr>
            <a:srgbClr val="F26B43"/>
          </p15:clr>
        </p15:guide>
        <p15:guide id="7" orient="horz" pos="402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 hidden="1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xmlns="" val="25708044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p:oleObj spid="_x0000_s4183" name="Слайд think-cell" r:id="rId24" imgW="360" imgH="360" progId="">
              <p:embed/>
            </p:oleObj>
          </a:graphicData>
        </a:graphic>
      </p:graphicFrame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1476" y="1438401"/>
            <a:ext cx="11449050" cy="45243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Текст слайда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260000" y="6450632"/>
            <a:ext cx="3901440" cy="12311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582400" y="6450632"/>
            <a:ext cx="238125" cy="12311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800" b="0" i="0">
                <a:solidFill>
                  <a:srgbClr val="5A5A5A"/>
                </a:solidFill>
                <a:latin typeface="Verdana"/>
                <a:cs typeface="Verdana"/>
              </a:defRPr>
            </a:lvl1pPr>
          </a:lstStyle>
          <a:p>
            <a:pPr marL="23104">
              <a:spcBef>
                <a:spcPts val="85"/>
              </a:spcBef>
            </a:pPr>
            <a:fld id="{81D60167-4931-47E6-BA6A-407CBD079E47}" type="slidenum">
              <a:rPr lang="ru-RU" spc="12" smtClean="0"/>
              <a:pPr marL="23104">
                <a:spcBef>
                  <a:spcPts val="85"/>
                </a:spcBef>
              </a:pPr>
              <a:t>‹#›</a:t>
            </a:fld>
            <a:endParaRPr lang="ru-RU" spc="12" dirty="0"/>
          </a:p>
        </p:txBody>
      </p:sp>
      <p:sp>
        <p:nvSpPr>
          <p:cNvPr id="7" name="bg object 16"/>
          <p:cNvSpPr/>
          <p:nvPr userDrawn="1"/>
        </p:nvSpPr>
        <p:spPr>
          <a:xfrm>
            <a:off x="11950548" y="0"/>
            <a:ext cx="241452" cy="3430800"/>
          </a:xfrm>
          <a:custGeom>
            <a:avLst/>
            <a:gdLst/>
            <a:ahLst/>
            <a:cxnLst/>
            <a:rect l="l" t="t" r="r" b="b"/>
            <a:pathLst>
              <a:path w="398144" h="5657215">
                <a:moveTo>
                  <a:pt x="397893" y="0"/>
                </a:moveTo>
                <a:lnTo>
                  <a:pt x="0" y="0"/>
                </a:lnTo>
                <a:lnTo>
                  <a:pt x="0" y="5657042"/>
                </a:lnTo>
                <a:lnTo>
                  <a:pt x="397893" y="5657042"/>
                </a:lnTo>
                <a:lnTo>
                  <a:pt x="397893" y="0"/>
                </a:lnTo>
                <a:close/>
              </a:path>
            </a:pathLst>
          </a:custGeom>
          <a:solidFill>
            <a:srgbClr val="A0ED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8" name="bg object 17"/>
          <p:cNvSpPr/>
          <p:nvPr userDrawn="1"/>
        </p:nvSpPr>
        <p:spPr>
          <a:xfrm>
            <a:off x="11950548" y="3427200"/>
            <a:ext cx="241452" cy="3430800"/>
          </a:xfrm>
          <a:custGeom>
            <a:avLst/>
            <a:gdLst/>
            <a:ahLst/>
            <a:cxnLst/>
            <a:rect l="l" t="t" r="r" b="b"/>
            <a:pathLst>
              <a:path w="398144" h="5640070">
                <a:moveTo>
                  <a:pt x="397893" y="0"/>
                </a:moveTo>
                <a:lnTo>
                  <a:pt x="0" y="0"/>
                </a:lnTo>
                <a:lnTo>
                  <a:pt x="0" y="5639556"/>
                </a:lnTo>
                <a:lnTo>
                  <a:pt x="397893" y="5639556"/>
                </a:lnTo>
                <a:lnTo>
                  <a:pt x="397893" y="0"/>
                </a:lnTo>
                <a:close/>
              </a:path>
            </a:pathLst>
          </a:custGeom>
          <a:solidFill>
            <a:srgbClr val="37EE5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371475" y="366673"/>
            <a:ext cx="11449049" cy="8617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ru-RU" dirty="0" smtClean="0"/>
              <a:t>Заголовок слайда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70105" y="6400374"/>
            <a:ext cx="1683387" cy="22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38257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723" r:id="rId3"/>
    <p:sldLayoutId id="2147483694" r:id="rId4"/>
    <p:sldLayoutId id="2147483693" r:id="rId5"/>
    <p:sldLayoutId id="2147483712" r:id="rId6"/>
    <p:sldLayoutId id="2147483682" r:id="rId7"/>
    <p:sldLayoutId id="2147483695" r:id="rId8"/>
    <p:sldLayoutId id="2147483696" r:id="rId9"/>
    <p:sldLayoutId id="2147483688" r:id="rId10"/>
    <p:sldLayoutId id="2147483697" r:id="rId11"/>
    <p:sldLayoutId id="2147483690" r:id="rId12"/>
    <p:sldLayoutId id="2147483716" r:id="rId13"/>
    <p:sldLayoutId id="2147483691" r:id="rId14"/>
    <p:sldLayoutId id="2147483711" r:id="rId15"/>
    <p:sldLayoutId id="2147483689" r:id="rId16"/>
    <p:sldLayoutId id="2147483724" r:id="rId17"/>
    <p:sldLayoutId id="2147483713" r:id="rId18"/>
    <p:sldLayoutId id="2147483698" r:id="rId19"/>
    <p:sldLayoutId id="2147483684" r:id="rId20"/>
    <p:sldLayoutId id="2147483730" r:id="rId21"/>
  </p:sldLayoutIdLst>
  <p:timing>
    <p:tnLst>
      <p:par>
        <p:cTn id="1" dur="indefinite" restart="never" nodeType="tmRoot"/>
      </p:par>
    </p:tnLst>
  </p:timing>
  <p:hf hdr="0" dt="0"/>
  <p:txStyles>
    <p:titleStyle>
      <a:lvl1pPr>
        <a:defRPr sz="2800" baseline="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0">
        <a:spcAft>
          <a:spcPts val="600"/>
        </a:spcAft>
        <a:defRPr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234">
          <p15:clr>
            <a:srgbClr val="F26B43"/>
          </p15:clr>
        </p15:guide>
        <p15:guide id="2" pos="7446">
          <p15:clr>
            <a:srgbClr val="F26B43"/>
          </p15:clr>
        </p15:guide>
        <p15:guide id="3" orient="horz" pos="230">
          <p15:clr>
            <a:srgbClr val="F26B43"/>
          </p15:clr>
        </p15:guide>
        <p15:guide id="4" orient="horz" pos="781">
          <p15:clr>
            <a:srgbClr val="F26B43"/>
          </p15:clr>
        </p15:guide>
        <p15:guide id="5" orient="horz" pos="902">
          <p15:clr>
            <a:srgbClr val="F26B43"/>
          </p15:clr>
        </p15:guide>
        <p15:guide id="6" orient="horz" pos="3872">
          <p15:clr>
            <a:srgbClr val="F26B43"/>
          </p15:clr>
        </p15:guide>
        <p15:guide id="7" orient="horz" pos="4026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 hidden="1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xmlns="" val="35486820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p:oleObj spid="_x0000_s5206" name="Слайд think-cell" r:id="rId6" imgW="360" imgH="360" progId="">
              <p:embed/>
            </p:oleObj>
          </a:graphicData>
        </a:graphic>
      </p:graphicFrame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1476" y="1438401"/>
            <a:ext cx="11449050" cy="45243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Текст слайда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260000" y="6450632"/>
            <a:ext cx="3901440" cy="12311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582400" y="6450632"/>
            <a:ext cx="238125" cy="12311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800" b="0" i="0">
                <a:solidFill>
                  <a:srgbClr val="5A5A5A"/>
                </a:solidFill>
                <a:latin typeface="Verdana"/>
                <a:cs typeface="Verdana"/>
              </a:defRPr>
            </a:lvl1pPr>
          </a:lstStyle>
          <a:p>
            <a:pPr marL="23104">
              <a:spcBef>
                <a:spcPts val="85"/>
              </a:spcBef>
            </a:pPr>
            <a:fld id="{81D60167-4931-47E6-BA6A-407CBD079E47}" type="slidenum">
              <a:rPr lang="ru-RU" spc="12" smtClean="0"/>
              <a:pPr marL="23104">
                <a:spcBef>
                  <a:spcPts val="85"/>
                </a:spcBef>
              </a:pPr>
              <a:t>‹#›</a:t>
            </a:fld>
            <a:endParaRPr lang="ru-RU" spc="12" dirty="0"/>
          </a:p>
        </p:txBody>
      </p:sp>
      <p:sp>
        <p:nvSpPr>
          <p:cNvPr id="7" name="bg object 16"/>
          <p:cNvSpPr/>
          <p:nvPr userDrawn="1"/>
        </p:nvSpPr>
        <p:spPr>
          <a:xfrm>
            <a:off x="11950548" y="0"/>
            <a:ext cx="241452" cy="3430800"/>
          </a:xfrm>
          <a:custGeom>
            <a:avLst/>
            <a:gdLst/>
            <a:ahLst/>
            <a:cxnLst/>
            <a:rect l="l" t="t" r="r" b="b"/>
            <a:pathLst>
              <a:path w="398144" h="5657215">
                <a:moveTo>
                  <a:pt x="397893" y="0"/>
                </a:moveTo>
                <a:lnTo>
                  <a:pt x="0" y="0"/>
                </a:lnTo>
                <a:lnTo>
                  <a:pt x="0" y="5657042"/>
                </a:lnTo>
                <a:lnTo>
                  <a:pt x="397893" y="5657042"/>
                </a:lnTo>
                <a:lnTo>
                  <a:pt x="397893" y="0"/>
                </a:lnTo>
                <a:close/>
              </a:path>
            </a:pathLst>
          </a:custGeom>
          <a:solidFill>
            <a:srgbClr val="A0ED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8" name="bg object 17"/>
          <p:cNvSpPr/>
          <p:nvPr userDrawn="1"/>
        </p:nvSpPr>
        <p:spPr>
          <a:xfrm>
            <a:off x="11950548" y="3427200"/>
            <a:ext cx="241452" cy="3430800"/>
          </a:xfrm>
          <a:custGeom>
            <a:avLst/>
            <a:gdLst/>
            <a:ahLst/>
            <a:cxnLst/>
            <a:rect l="l" t="t" r="r" b="b"/>
            <a:pathLst>
              <a:path w="398144" h="5640070">
                <a:moveTo>
                  <a:pt x="397893" y="0"/>
                </a:moveTo>
                <a:lnTo>
                  <a:pt x="0" y="0"/>
                </a:lnTo>
                <a:lnTo>
                  <a:pt x="0" y="5639556"/>
                </a:lnTo>
                <a:lnTo>
                  <a:pt x="397893" y="5639556"/>
                </a:lnTo>
                <a:lnTo>
                  <a:pt x="397893" y="0"/>
                </a:lnTo>
                <a:close/>
              </a:path>
            </a:pathLst>
          </a:custGeom>
          <a:solidFill>
            <a:srgbClr val="37EE5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371475" y="366673"/>
            <a:ext cx="11449049" cy="8617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ru-RU" dirty="0" smtClean="0"/>
              <a:t>Заголовок слайда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70105" y="6400374"/>
            <a:ext cx="1683387" cy="22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69592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</p:sldLayoutIdLst>
  <p:timing>
    <p:tnLst>
      <p:par>
        <p:cTn id="1" dur="indefinite" restart="never" nodeType="tmRoot"/>
      </p:par>
    </p:tnLst>
  </p:timing>
  <p:hf hdr="0" dt="0"/>
  <p:txStyles>
    <p:titleStyle>
      <a:lvl1pPr>
        <a:defRPr sz="2800" baseline="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0">
        <a:spcAft>
          <a:spcPts val="600"/>
        </a:spcAft>
        <a:defRPr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234">
          <p15:clr>
            <a:srgbClr val="F26B43"/>
          </p15:clr>
        </p15:guide>
        <p15:guide id="2" pos="7446">
          <p15:clr>
            <a:srgbClr val="F26B43"/>
          </p15:clr>
        </p15:guide>
        <p15:guide id="3" orient="horz" pos="230">
          <p15:clr>
            <a:srgbClr val="F26B43"/>
          </p15:clr>
        </p15:guide>
        <p15:guide id="4" orient="horz" pos="781">
          <p15:clr>
            <a:srgbClr val="F26B43"/>
          </p15:clr>
        </p15:guide>
        <p15:guide id="5" orient="horz" pos="902">
          <p15:clr>
            <a:srgbClr val="F26B43"/>
          </p15:clr>
        </p15:guide>
        <p15:guide id="6" orient="horz" pos="3872">
          <p15:clr>
            <a:srgbClr val="F26B43"/>
          </p15:clr>
        </p15:guide>
        <p15:guide id="7" orient="horz" pos="402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eabr.org/edb-brandbook/" TargetMode="Externa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379412" y="3156983"/>
            <a:ext cx="6652692" cy="344710"/>
          </a:xfrm>
        </p:spPr>
        <p:txBody>
          <a:bodyPr/>
          <a:lstStyle/>
          <a:p>
            <a:r>
              <a:rPr lang="en-US" dirty="0"/>
              <a:t>EDB </a:t>
            </a:r>
            <a:r>
              <a:rPr lang="en-US" dirty="0" smtClean="0"/>
              <a:t>side event </a:t>
            </a:r>
            <a:r>
              <a:rPr lang="en-US" dirty="0"/>
              <a:t>in </a:t>
            </a:r>
            <a:r>
              <a:rPr lang="en-US" dirty="0" smtClean="0"/>
              <a:t>Bangkok</a:t>
            </a:r>
            <a:endParaRPr lang="ru-RU" dirty="0"/>
          </a:p>
        </p:txBody>
      </p:sp>
      <p:sp>
        <p:nvSpPr>
          <p:cNvPr id="5" name="Текст 6"/>
          <p:cNvSpPr>
            <a:spLocks noGrp="1"/>
          </p:cNvSpPr>
          <p:nvPr>
            <p:ph type="body" sz="quarter" idx="10"/>
          </p:nvPr>
        </p:nvSpPr>
        <p:spPr>
          <a:xfrm>
            <a:off x="369888" y="3511964"/>
            <a:ext cx="7021946" cy="861774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dirty="0" smtClean="0"/>
              <a:t>October </a:t>
            </a:r>
            <a:r>
              <a:rPr lang="ru-RU" dirty="0" smtClean="0"/>
              <a:t>13-</a:t>
            </a:r>
            <a:r>
              <a:rPr lang="en-US" dirty="0" smtClean="0"/>
              <a:t>14th, 2026</a:t>
            </a:r>
          </a:p>
          <a:p>
            <a:pPr>
              <a:spcAft>
                <a:spcPts val="0"/>
              </a:spcAft>
            </a:pP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4" name="Текст 5"/>
          <p:cNvSpPr>
            <a:spLocks noGrp="1"/>
          </p:cNvSpPr>
          <p:nvPr>
            <p:ph type="body" sz="quarter" idx="12"/>
          </p:nvPr>
        </p:nvSpPr>
        <p:spPr>
          <a:xfrm>
            <a:off x="371475" y="6093753"/>
            <a:ext cx="5040000" cy="246221"/>
          </a:xfrm>
        </p:spPr>
        <p:txBody>
          <a:bodyPr/>
          <a:lstStyle/>
          <a:p>
            <a:r>
              <a:rPr lang="en-US" dirty="0" err="1" smtClean="0"/>
              <a:t>ver</a:t>
            </a:r>
            <a:r>
              <a:rPr lang="en-US" dirty="0" smtClean="0"/>
              <a:t> 001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3947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511;p56"/>
          <p:cNvSpPr txBox="1">
            <a:spLocks noGrp="1"/>
          </p:cNvSpPr>
          <p:nvPr>
            <p:ph type="title"/>
          </p:nvPr>
        </p:nvSpPr>
        <p:spPr>
          <a:xfrm>
            <a:off x="334433" y="258233"/>
            <a:ext cx="10806400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 dirty="0" smtClean="0">
                <a:sym typeface="Verdana"/>
              </a:rPr>
              <a:t>General information</a:t>
            </a:r>
            <a:endParaRPr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Verdan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34433" y="980728"/>
            <a:ext cx="7273735" cy="5296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Date: </a:t>
            </a:r>
            <a:r>
              <a:rPr lang="en-US" dirty="0" smtClean="0"/>
              <a:t>October </a:t>
            </a:r>
            <a:r>
              <a:rPr lang="ru-RU" dirty="0" smtClean="0"/>
              <a:t>13-14</a:t>
            </a:r>
            <a:r>
              <a:rPr lang="en-US" dirty="0" smtClean="0"/>
              <a:t>, 2025</a:t>
            </a:r>
          </a:p>
          <a:p>
            <a:r>
              <a:rPr lang="en-US" b="1" dirty="0" smtClean="0"/>
              <a:t>Location</a:t>
            </a:r>
            <a:r>
              <a:rPr lang="en-US" b="1" dirty="0"/>
              <a:t>:</a:t>
            </a:r>
            <a:r>
              <a:rPr lang="en-US" dirty="0"/>
              <a:t> Marriott Marquis Queen’s </a:t>
            </a:r>
            <a:r>
              <a:rPr lang="en-US" dirty="0" smtClean="0"/>
              <a:t>Park, Bangkok, Thailand</a:t>
            </a:r>
          </a:p>
          <a:p>
            <a:r>
              <a:rPr lang="en-US" b="1" dirty="0" smtClean="0"/>
              <a:t>Number </a:t>
            </a:r>
            <a:r>
              <a:rPr lang="en-US" b="1" dirty="0"/>
              <a:t>of participants: </a:t>
            </a:r>
            <a:r>
              <a:rPr lang="en-US" dirty="0" smtClean="0"/>
              <a:t>80-100 participants (including </a:t>
            </a:r>
            <a:r>
              <a:rPr lang="en-US" dirty="0"/>
              <a:t>participants from the </a:t>
            </a:r>
            <a:r>
              <a:rPr lang="en-US" dirty="0" smtClean="0"/>
              <a:t>EDB)</a:t>
            </a:r>
          </a:p>
          <a:p>
            <a:endParaRPr lang="en-US" dirty="0"/>
          </a:p>
          <a:p>
            <a:r>
              <a:rPr lang="en-US" b="1" dirty="0" smtClean="0"/>
              <a:t>Aims </a:t>
            </a:r>
            <a:r>
              <a:rPr lang="en-US" b="1" dirty="0"/>
              <a:t>and objectives of the event</a:t>
            </a:r>
            <a:r>
              <a:rPr lang="en-US" b="1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To present the EDB's work and cooperation formats</a:t>
            </a:r>
            <a:r>
              <a:rPr lang="ru-RU" dirty="0" smtClean="0"/>
              <a:t>;</a:t>
            </a:r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To outline common interests and agree on next steps with stakeholders</a:t>
            </a:r>
            <a:r>
              <a:rPr lang="ru-RU" dirty="0" smtClean="0"/>
              <a:t>.</a:t>
            </a:r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Preliminary program</a:t>
            </a:r>
            <a:r>
              <a:rPr lang="ru-RU" b="1" dirty="0" smtClean="0"/>
              <a:t> (</a:t>
            </a:r>
            <a:r>
              <a:rPr lang="en-US" b="1" dirty="0" smtClean="0"/>
              <a:t>TBD)</a:t>
            </a:r>
            <a:r>
              <a:rPr lang="ru-RU" b="1" dirty="0" smtClean="0"/>
              <a:t>:</a:t>
            </a:r>
          </a:p>
          <a:p>
            <a:endParaRPr lang="ru-RU" b="1" dirty="0"/>
          </a:p>
          <a:p>
            <a:r>
              <a:rPr lang="en-US" u="sng" dirty="0" smtClean="0"/>
              <a:t>October 13</a:t>
            </a:r>
          </a:p>
          <a:p>
            <a:r>
              <a:rPr lang="en-US" dirty="0"/>
              <a:t>09</a:t>
            </a:r>
            <a:r>
              <a:rPr lang="ru-RU" dirty="0"/>
              <a:t>:00</a:t>
            </a:r>
            <a:r>
              <a:rPr lang="en-US" dirty="0"/>
              <a:t>-15:00 </a:t>
            </a:r>
            <a:r>
              <a:rPr lang="en-US" dirty="0" smtClean="0"/>
              <a:t>– </a:t>
            </a:r>
            <a:r>
              <a:rPr lang="en-US" dirty="0"/>
              <a:t>Installation and set up</a:t>
            </a:r>
            <a:r>
              <a:rPr lang="ru-RU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15:00-16:00 </a:t>
            </a:r>
            <a:r>
              <a:rPr lang="en-US" dirty="0" smtClean="0"/>
              <a:t>– Technical check</a:t>
            </a:r>
            <a:endParaRPr lang="en-US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cs typeface="Times New Roman" panose="02020603050405020304" pitchFamily="18" charset="0"/>
              </a:rPr>
              <a:t>15:00-18:00 – </a:t>
            </a:r>
            <a:r>
              <a:rPr lang="en-US" dirty="0"/>
              <a:t>Rehearsal </a:t>
            </a:r>
            <a:r>
              <a:rPr lang="en-US" dirty="0" smtClean="0"/>
              <a:t>with all teams and personnel</a:t>
            </a:r>
            <a:r>
              <a:rPr lang="ru-RU" dirty="0" smtClean="0">
                <a:cs typeface="Times New Roman" panose="02020603050405020304" pitchFamily="18" charset="0"/>
              </a:rPr>
              <a:t>;</a:t>
            </a:r>
            <a:endParaRPr lang="ru-RU" dirty="0"/>
          </a:p>
          <a:p>
            <a:endParaRPr lang="en-US" u="sng" dirty="0"/>
          </a:p>
          <a:p>
            <a:r>
              <a:rPr lang="en-US" u="sng" dirty="0" smtClean="0"/>
              <a:t>October 14</a:t>
            </a:r>
            <a:endParaRPr lang="ru-RU" u="sng" dirty="0" smtClean="0"/>
          </a:p>
          <a:p>
            <a:r>
              <a:rPr lang="en-US" dirty="0" smtClean="0"/>
              <a:t>09</a:t>
            </a:r>
            <a:r>
              <a:rPr lang="ru-RU" dirty="0"/>
              <a:t>:00</a:t>
            </a:r>
            <a:r>
              <a:rPr lang="en-US" dirty="0" smtClean="0"/>
              <a:t>-15:00 – Technical check</a:t>
            </a:r>
            <a:r>
              <a:rPr lang="ru-RU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cs typeface="Times New Roman" panose="02020603050405020304" pitchFamily="18" charset="0"/>
              </a:rPr>
              <a:t>15:00-18:00 – </a:t>
            </a:r>
            <a:r>
              <a:rPr lang="en-US" dirty="0" smtClean="0"/>
              <a:t>Rehearsal with all teams and personnel</a:t>
            </a:r>
            <a:r>
              <a:rPr lang="ru-RU" dirty="0" smtClean="0">
                <a:cs typeface="Times New Roman" panose="02020603050405020304" pitchFamily="18" charset="0"/>
              </a:rPr>
              <a:t>;</a:t>
            </a:r>
            <a:endParaRPr lang="ru-RU" dirty="0" smtClean="0"/>
          </a:p>
          <a:p>
            <a:r>
              <a:rPr lang="en-US" dirty="0" smtClean="0"/>
              <a:t>19</a:t>
            </a:r>
            <a:r>
              <a:rPr lang="ru-RU" dirty="0" smtClean="0"/>
              <a:t>:00</a:t>
            </a:r>
            <a:r>
              <a:rPr lang="en-US" dirty="0" smtClean="0"/>
              <a:t>-20:00 – Registration</a:t>
            </a:r>
            <a:r>
              <a:rPr lang="en-US" dirty="0"/>
              <a:t>, </a:t>
            </a:r>
            <a:r>
              <a:rPr lang="en-US" dirty="0" smtClean="0"/>
              <a:t>welcome drink</a:t>
            </a:r>
            <a:r>
              <a:rPr lang="ru-RU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cs typeface="Times New Roman" panose="02020603050405020304" pitchFamily="18" charset="0"/>
              </a:rPr>
              <a:t>20:00-20:15 – </a:t>
            </a:r>
            <a:r>
              <a:rPr lang="en-US" dirty="0" smtClean="0"/>
              <a:t>Presentations </a:t>
            </a:r>
            <a:r>
              <a:rPr lang="en-US" dirty="0"/>
              <a:t>about the </a:t>
            </a:r>
            <a:r>
              <a:rPr lang="en-US" dirty="0" smtClean="0"/>
              <a:t>EDB</a:t>
            </a:r>
            <a:r>
              <a:rPr lang="ru-RU" dirty="0" smtClean="0">
                <a:cs typeface="Times New Roman" panose="02020603050405020304" pitchFamily="18" charset="0"/>
              </a:rPr>
              <a:t>;</a:t>
            </a:r>
            <a:endParaRPr lang="en-US" dirty="0" smtClean="0">
              <a:cs typeface="Times New Roman" panose="02020603050405020304" pitchFamily="18" charset="0"/>
            </a:endParaRPr>
          </a:p>
          <a:p>
            <a:r>
              <a:rPr lang="en-US" dirty="0" smtClean="0">
                <a:cs typeface="Times New Roman" panose="02020603050405020304" pitchFamily="18" charset="0"/>
              </a:rPr>
              <a:t>20:15-23:00 – Cocktail and </a:t>
            </a:r>
            <a:r>
              <a:rPr lang="en-US" dirty="0" err="1" smtClean="0">
                <a:cs typeface="Times New Roman" panose="02020603050405020304" pitchFamily="18" charset="0"/>
              </a:rPr>
              <a:t>networking</a:t>
            </a:r>
            <a:r>
              <a:rPr lang="ru-RU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lang="ru-RU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Client responsibilities: </a:t>
            </a:r>
            <a:r>
              <a:rPr lang="en-US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venue hall rental and catering at the hotel</a:t>
            </a:r>
          </a:p>
          <a:p>
            <a:r>
              <a:rPr lang="ru-RU" dirty="0" smtClean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Agency responsibilities: </a:t>
            </a:r>
            <a:r>
              <a:rPr lang="en-US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all items listed in the presentation, except venue hall rental and catering at the hotel</a:t>
            </a:r>
          </a:p>
          <a:p>
            <a:r>
              <a:rPr lang="ru-RU" dirty="0" smtClean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Furniture: </a:t>
            </a:r>
            <a:r>
              <a:rPr lang="en-US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Agency to confirm furniture availability with the hotel; if unavailable, arrange rental</a:t>
            </a:r>
            <a:endParaRPr lang="ru-RU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cs typeface="Times New Roman" panose="02020603050405020304" pitchFamily="18" charset="0"/>
              </a:rPr>
              <a:t> </a:t>
            </a:r>
            <a:endParaRPr lang="ru-RU" dirty="0" smtClean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52016" t="21256" r="35888" b="62994"/>
          <a:stretch/>
        </p:blipFill>
        <p:spPr>
          <a:xfrm>
            <a:off x="8339585" y="1268760"/>
            <a:ext cx="3012999" cy="251083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9933" t="14169" r="61088" b="52362"/>
          <a:stretch/>
        </p:blipFill>
        <p:spPr>
          <a:xfrm>
            <a:off x="8339585" y="3933056"/>
            <a:ext cx="3020099" cy="22322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639616" y="4005064"/>
            <a:ext cx="184731" cy="2601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831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511;p56"/>
          <p:cNvSpPr txBox="1">
            <a:spLocks noGrp="1"/>
          </p:cNvSpPr>
          <p:nvPr>
            <p:ph type="title"/>
          </p:nvPr>
        </p:nvSpPr>
        <p:spPr>
          <a:xfrm>
            <a:off x="334433" y="258233"/>
            <a:ext cx="10806400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 dirty="0" smtClean="0">
                <a:sym typeface="Verdana"/>
              </a:rPr>
              <a:t>Route</a:t>
            </a:r>
            <a:endParaRPr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Verdana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4468" t="9838" r="39668" b="50394"/>
          <a:stretch/>
        </p:blipFill>
        <p:spPr>
          <a:xfrm>
            <a:off x="355516" y="980728"/>
            <a:ext cx="8953231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6029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511;p56"/>
          <p:cNvSpPr txBox="1">
            <a:spLocks noGrp="1"/>
          </p:cNvSpPr>
          <p:nvPr>
            <p:ph type="title"/>
          </p:nvPr>
        </p:nvSpPr>
        <p:spPr>
          <a:xfrm>
            <a:off x="334433" y="258233"/>
            <a:ext cx="10806400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 dirty="0" smtClean="0">
                <a:sym typeface="Verdana"/>
              </a:rPr>
              <a:t>Lobby</a:t>
            </a:r>
            <a:endParaRPr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Verdana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575720" y="2132856"/>
            <a:ext cx="5760640" cy="38423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253750" y="1045568"/>
            <a:ext cx="6202290" cy="629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2</a:t>
            </a:r>
            <a:r>
              <a:rPr lang="en-US" sz="1200" dirty="0" smtClean="0"/>
              <a:t> hosts in the lobby with signs greet guests and escort them to the elevator area, directing them to the correct floor</a:t>
            </a:r>
            <a:endParaRPr lang="ru-RU" sz="1200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cs typeface="Times New Roman" panose="02020603050405020304" pitchFamily="18" charset="0"/>
              </a:rPr>
              <a:t> </a:t>
            </a:r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42172"/>
          <a:stretch/>
        </p:blipFill>
        <p:spPr>
          <a:xfrm>
            <a:off x="333836" y="1675099"/>
            <a:ext cx="1944448" cy="26866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017765" y="3118835"/>
            <a:ext cx="1818475" cy="19065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4136566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511;p56"/>
          <p:cNvSpPr txBox="1">
            <a:spLocks noGrp="1"/>
          </p:cNvSpPr>
          <p:nvPr>
            <p:ph type="title"/>
          </p:nvPr>
        </p:nvSpPr>
        <p:spPr>
          <a:xfrm>
            <a:off x="334433" y="258233"/>
            <a:ext cx="10806400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 dirty="0" smtClean="0">
                <a:sym typeface="Verdana"/>
              </a:rPr>
              <a:t>Elevators are</a:t>
            </a:r>
            <a:r>
              <a:rPr lang="ru-RU" dirty="0" smtClean="0">
                <a:sym typeface="Verdana"/>
              </a:rPr>
              <a:t>а</a:t>
            </a:r>
            <a:endParaRPr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Verdan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3750" y="1045568"/>
            <a:ext cx="6202290" cy="629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A roll-up banner with event details is placed in the elevator area</a:t>
            </a:r>
            <a:r>
              <a:rPr lang="ru-RU" sz="1200" dirty="0" smtClean="0"/>
              <a:t>, </a:t>
            </a:r>
            <a:r>
              <a:rPr lang="en-US" sz="1200" dirty="0" smtClean="0"/>
              <a:t>entrance, parking (3 pieces total)</a:t>
            </a:r>
            <a:endParaRPr lang="ru-RU" sz="1200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cs typeface="Times New Roman" panose="02020603050405020304" pitchFamily="18" charset="0"/>
              </a:rPr>
              <a:t> </a:t>
            </a:r>
            <a:endParaRPr lang="ru-RU" dirty="0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55440" y="2276872"/>
            <a:ext cx="937173" cy="276058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639616" y="2277600"/>
            <a:ext cx="937173" cy="276058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223792" y="2282504"/>
            <a:ext cx="937173" cy="2760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07577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11;p56"/>
          <p:cNvSpPr txBox="1">
            <a:spLocks noGrp="1"/>
          </p:cNvSpPr>
          <p:nvPr>
            <p:ph type="title"/>
          </p:nvPr>
        </p:nvSpPr>
        <p:spPr>
          <a:xfrm>
            <a:off x="334433" y="258233"/>
            <a:ext cx="10806400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Entrance area</a:t>
            </a:r>
            <a:endParaRPr lang="en-US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5477" t="8263" r="51260" b="52736"/>
          <a:stretch/>
        </p:blipFill>
        <p:spPr>
          <a:xfrm>
            <a:off x="363886" y="908719"/>
            <a:ext cx="5516089" cy="413918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5476" t="8958" r="51512" b="52757"/>
          <a:stretch/>
        </p:blipFill>
        <p:spPr>
          <a:xfrm>
            <a:off x="6023992" y="936094"/>
            <a:ext cx="5539802" cy="4111808"/>
          </a:xfrm>
          <a:prstGeom prst="rect">
            <a:avLst/>
          </a:prstGeom>
        </p:spPr>
      </p:pic>
      <p:cxnSp>
        <p:nvCxnSpPr>
          <p:cNvPr id="9" name="Прямая со стрелкой 8"/>
          <p:cNvCxnSpPr/>
          <p:nvPr/>
        </p:nvCxnSpPr>
        <p:spPr>
          <a:xfrm flipH="1">
            <a:off x="7680176" y="1484784"/>
            <a:ext cx="792088" cy="115212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889365" y="1484784"/>
            <a:ext cx="936104" cy="260199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Elevators</a:t>
            </a:r>
            <a:endParaRPr lang="en-US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 flipH="1">
            <a:off x="2711624" y="2669590"/>
            <a:ext cx="1951232" cy="54338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806873" y="1624011"/>
            <a:ext cx="2146204" cy="14293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TextBox 14"/>
          <p:cNvSpPr txBox="1"/>
          <p:nvPr/>
        </p:nvSpPr>
        <p:spPr>
          <a:xfrm>
            <a:off x="263352" y="5160904"/>
            <a:ext cx="9361040" cy="998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On the 27th floor foyer: 2 hosts at reception desks greet guests, check them in, and hand out wristbands.</a:t>
            </a:r>
          </a:p>
          <a:p>
            <a:r>
              <a:rPr lang="en-US" sz="1200" dirty="0" smtClean="0"/>
              <a:t>A table with welcome bags and souvenirs is nearby: 2 additional hosts hand out bags to registered guests.</a:t>
            </a:r>
          </a:p>
          <a:p>
            <a:r>
              <a:rPr lang="en-US" sz="1200" dirty="0" smtClean="0"/>
              <a:t>2 security guards in black suits monitor the entrance corridor.</a:t>
            </a:r>
          </a:p>
          <a:p>
            <a:endParaRPr lang="en-US" sz="1200" dirty="0"/>
          </a:p>
          <a:p>
            <a:r>
              <a:rPr lang="en-US" dirty="0" smtClean="0">
                <a:cs typeface="Times New Roman" panose="02020603050405020304" pitchFamily="18" charset="0"/>
              </a:rPr>
              <a:t> 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2623978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11;p56"/>
          <p:cNvSpPr txBox="1">
            <a:spLocks noGrp="1"/>
          </p:cNvSpPr>
          <p:nvPr>
            <p:ph type="title"/>
          </p:nvPr>
        </p:nvSpPr>
        <p:spPr>
          <a:xfrm>
            <a:off x="334433" y="258233"/>
            <a:ext cx="10806400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ru-RU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Participant Welcome Pack</a:t>
            </a:r>
            <a:endParaRPr lang="en-US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0464" y="4883905"/>
            <a:ext cx="1773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Wristband – 120 pcs.</a:t>
            </a:r>
            <a:endParaRPr lang="ru-RU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24548" t="11020" r="60584" b="58662"/>
          <a:stretch/>
        </p:blipFill>
        <p:spPr>
          <a:xfrm>
            <a:off x="290464" y="1249539"/>
            <a:ext cx="2567608" cy="335094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999656" y="4883905"/>
            <a:ext cx="30243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Branded bag – 100 pcs.</a:t>
            </a:r>
            <a:endParaRPr lang="ru-RU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7527932" y="4883905"/>
            <a:ext cx="43967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Souvenir – 100 pcs.</a:t>
            </a:r>
          </a:p>
          <a:p>
            <a:r>
              <a:rPr lang="en-US" sz="1200" dirty="0" smtClean="0"/>
              <a:t>Please suggest an alternative to a yurt-themed souvenir.</a:t>
            </a:r>
          </a:p>
          <a:p>
            <a:r>
              <a:rPr lang="en-US" sz="1200" dirty="0" smtClean="0"/>
              <a:t>Souvenir should reflect the Eurasian region theme.</a:t>
            </a:r>
          </a:p>
          <a:p>
            <a:r>
              <a:rPr lang="en-US" sz="1200" dirty="0" smtClean="0"/>
              <a:t>If the souvenir itself cannot be branded, it must come in a box with the logo.</a:t>
            </a:r>
          </a:p>
          <a:p>
            <a:r>
              <a:rPr lang="en-US" sz="1200" dirty="0" smtClean="0"/>
              <a:t>Total cost: up to $10 per item.</a:t>
            </a:r>
            <a:endParaRPr lang="ru-RU" dirty="0" smtClean="0"/>
          </a:p>
        </p:txBody>
      </p:sp>
      <p:pic>
        <p:nvPicPr>
          <p:cNvPr id="16" name="Google Shape;486;p49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8167" t="3544" r="18692" b="14530"/>
          <a:stretch/>
        </p:blipFill>
        <p:spPr>
          <a:xfrm>
            <a:off x="7527932" y="1245595"/>
            <a:ext cx="3168353" cy="335094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2348" t="5419" r="204" b="3768"/>
          <a:stretch/>
        </p:blipFill>
        <p:spPr>
          <a:xfrm>
            <a:off x="2999656" y="1249540"/>
            <a:ext cx="4386692" cy="3350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5129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11;p56"/>
          <p:cNvSpPr txBox="1">
            <a:spLocks noGrp="1"/>
          </p:cNvSpPr>
          <p:nvPr>
            <p:ph type="title"/>
          </p:nvPr>
        </p:nvSpPr>
        <p:spPr>
          <a:xfrm>
            <a:off x="334433" y="258233"/>
            <a:ext cx="10806400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Pre-function area</a:t>
            </a:r>
            <a:endParaRPr lang="en-US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091" t="7476" r="73206" b="62207"/>
          <a:stretch/>
        </p:blipFill>
        <p:spPr>
          <a:xfrm>
            <a:off x="334433" y="836712"/>
            <a:ext cx="4673974" cy="352839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7887" y="4797152"/>
            <a:ext cx="4680520" cy="629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After registration, guests proceed through a corridor leading to the hall, where pre-event activities take place.</a:t>
            </a:r>
            <a:endParaRPr lang="ru-RU" sz="1200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cs typeface="Times New Roman" panose="02020603050405020304" pitchFamily="18" charset="0"/>
              </a:rPr>
              <a:t> </a:t>
            </a:r>
            <a:endParaRPr lang="ru-RU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5737633" y="4772922"/>
            <a:ext cx="4609922" cy="1922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Food and drink stations (podiums) featuring offerings from each country, with decor and signage aligned with the concept.</a:t>
            </a:r>
            <a:endParaRPr lang="ru-RU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A banner (5W x 3H m) with 3D elements along the wall, and a decorative sculptural element next to it.</a:t>
            </a:r>
          </a:p>
          <a:p>
            <a:r>
              <a:rPr lang="en-US" sz="1200" dirty="0" smtClean="0"/>
              <a:t>Dim ambient lighting with accent spotlights on key elements and the photo zone.</a:t>
            </a:r>
          </a:p>
          <a:p>
            <a:r>
              <a:rPr lang="en-US" sz="1200" dirty="0" smtClean="0"/>
              <a:t>Ethnic-style music.</a:t>
            </a:r>
          </a:p>
          <a:p>
            <a:r>
              <a:rPr lang="en-US" dirty="0" smtClean="0">
                <a:cs typeface="Times New Roman" panose="02020603050405020304" pitchFamily="18" charset="0"/>
              </a:rPr>
              <a:t> </a:t>
            </a:r>
            <a:endParaRPr lang="ru-RU" dirty="0" smtClean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44850" t="29272" r="13950" b="9407"/>
          <a:stretch/>
        </p:blipFill>
        <p:spPr>
          <a:xfrm>
            <a:off x="5739414" y="836712"/>
            <a:ext cx="3180523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39101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11;p56"/>
          <p:cNvSpPr txBox="1">
            <a:spLocks noGrp="1"/>
          </p:cNvSpPr>
          <p:nvPr>
            <p:ph type="title"/>
          </p:nvPr>
        </p:nvSpPr>
        <p:spPr>
          <a:xfrm>
            <a:off x="334433" y="258233"/>
            <a:ext cx="10806400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Band </a:t>
            </a:r>
            <a:endParaRPr lang="en-US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3352" y="5157192"/>
            <a:ext cx="10585176" cy="998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Place small tables along the windows.</a:t>
            </a:r>
          </a:p>
          <a:p>
            <a:r>
              <a:rPr lang="en-US" sz="12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Arrange a live music band opposite the corridor: an attractive female vocalist with several musicians.</a:t>
            </a:r>
          </a:p>
          <a:p>
            <a:r>
              <a:rPr lang="en-US" sz="12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Develop a setlist of vibrant, recognizable songs representing 7 member countries of the Bank.</a:t>
            </a:r>
          </a:p>
          <a:p>
            <a:r>
              <a:rPr lang="en-US" sz="12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During each song, matching visual content should be displayed on the screen.</a:t>
            </a:r>
          </a:p>
          <a:p>
            <a:r>
              <a:rPr lang="en-US" dirty="0" smtClean="0">
                <a:cs typeface="Times New Roman" panose="02020603050405020304" pitchFamily="18" charset="0"/>
              </a:rPr>
              <a:t> </a:t>
            </a:r>
            <a:endParaRPr lang="ru-RU" dirty="0" smtClean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29525" t="23400" r="29526" b="22700"/>
          <a:stretch/>
        </p:blipFill>
        <p:spPr>
          <a:xfrm>
            <a:off x="334433" y="908720"/>
            <a:ext cx="5446424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37290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11;p56"/>
          <p:cNvSpPr txBox="1">
            <a:spLocks noGrp="1"/>
          </p:cNvSpPr>
          <p:nvPr>
            <p:ph type="title"/>
          </p:nvPr>
        </p:nvSpPr>
        <p:spPr>
          <a:xfrm>
            <a:off x="334433" y="258233"/>
            <a:ext cx="10806400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Main area, entrance</a:t>
            </a:r>
            <a:endParaRPr lang="en-US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091" t="7476" r="73206" b="62207"/>
          <a:stretch/>
        </p:blipFill>
        <p:spPr>
          <a:xfrm>
            <a:off x="390278" y="1052736"/>
            <a:ext cx="5616624" cy="424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357" t="7870" r="73183" b="61025"/>
          <a:stretch/>
        </p:blipFill>
        <p:spPr>
          <a:xfrm>
            <a:off x="6168008" y="1052736"/>
            <a:ext cx="5688633" cy="428001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0100" y="5332755"/>
            <a:ext cx="9361040" cy="814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In the main hall entrance area:</a:t>
            </a:r>
          </a:p>
          <a:p>
            <a:r>
              <a:rPr lang="en-US" sz="12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The table may be used for a welcome drink station, or repurposed differently — please suggest alternatives.</a:t>
            </a:r>
          </a:p>
          <a:p>
            <a:r>
              <a:rPr lang="en-US" sz="12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Provide small 2-3 person tables with armchairs along the windows, plus cocktail tables.</a:t>
            </a:r>
          </a:p>
          <a:p>
            <a:r>
              <a:rPr lang="en-US" dirty="0" smtClean="0">
                <a:cs typeface="Times New Roman" panose="02020603050405020304" pitchFamily="18" charset="0"/>
              </a:rPr>
              <a:t> 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778774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11;p56"/>
          <p:cNvSpPr txBox="1">
            <a:spLocks noGrp="1"/>
          </p:cNvSpPr>
          <p:nvPr>
            <p:ph type="title"/>
          </p:nvPr>
        </p:nvSpPr>
        <p:spPr>
          <a:xfrm>
            <a:off x="334433" y="258233"/>
            <a:ext cx="10806400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Main hall</a:t>
            </a:r>
            <a:endParaRPr lang="en-US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504" t="7476" r="73184" b="61812"/>
          <a:stretch/>
        </p:blipFill>
        <p:spPr>
          <a:xfrm>
            <a:off x="347193" y="908720"/>
            <a:ext cx="5108892" cy="381642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860" t="8263" r="73436" b="61812"/>
          <a:stretch/>
        </p:blipFill>
        <p:spPr>
          <a:xfrm>
            <a:off x="5737633" y="908720"/>
            <a:ext cx="5110895" cy="3808118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2279577" y="2204864"/>
            <a:ext cx="792088" cy="7599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/>
              <a:t>LED </a:t>
            </a:r>
            <a:r>
              <a:rPr lang="ru-RU" sz="800" dirty="0" err="1"/>
              <a:t>Screen</a:t>
            </a:r>
            <a:r>
              <a:rPr lang="ru-RU" sz="800" dirty="0"/>
              <a:t> </a:t>
            </a:r>
            <a:endParaRPr lang="ru-RU" sz="800" dirty="0" smtClean="0"/>
          </a:p>
          <a:p>
            <a:pPr algn="ctr"/>
            <a:r>
              <a:rPr lang="en-US" sz="800" dirty="0" smtClean="0"/>
              <a:t>4</a:t>
            </a:r>
            <a:r>
              <a:rPr lang="ru-RU" sz="800" dirty="0" smtClean="0"/>
              <a:t>m*5m </a:t>
            </a:r>
            <a:endParaRPr lang="ru-RU" sz="8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05" t="7870" r="57308" b="47637"/>
          <a:stretch/>
        </p:blipFill>
        <p:spPr>
          <a:xfrm>
            <a:off x="4395878" y="1818157"/>
            <a:ext cx="2508581" cy="16773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263352" y="4725144"/>
            <a:ext cx="92890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cs typeface="Times New Roman" panose="02020603050405020304" pitchFamily="18" charset="0"/>
              </a:rPr>
              <a:t>Main hall setup includes:</a:t>
            </a:r>
          </a:p>
          <a:p>
            <a:r>
              <a:rPr lang="en-US" sz="1200" dirty="0" smtClean="0">
                <a:cs typeface="Times New Roman" panose="02020603050405020304" pitchFamily="18" charset="0"/>
              </a:rPr>
              <a:t>LED screen ((pixel pitch max 2mm), 4W x 5H m (floor-to-ceiling).</a:t>
            </a:r>
          </a:p>
          <a:p>
            <a:r>
              <a:rPr lang="en-US" sz="1200" dirty="0" smtClean="0">
                <a:cs typeface="Times New Roman" panose="02020603050405020304" pitchFamily="18" charset="0"/>
              </a:rPr>
              <a:t>Lectern, speaker microphone (gooseneck + 2 wireless mics).</a:t>
            </a:r>
          </a:p>
          <a:p>
            <a:r>
              <a:rPr lang="en-US" sz="1200" dirty="0" smtClean="0">
                <a:cs typeface="Times New Roman" panose="02020603050405020304" pitchFamily="18" charset="0"/>
              </a:rPr>
              <a:t>Cocktail tables. Each table to have an illuminated branded element (totem) – 20 pcs.</a:t>
            </a:r>
          </a:p>
          <a:p>
            <a:r>
              <a:rPr lang="en-US" sz="1200" dirty="0" smtClean="0">
                <a:cs typeface="Times New Roman" panose="02020603050405020304" pitchFamily="18" charset="0"/>
              </a:rPr>
              <a:t>Floral arrangements as needed.</a:t>
            </a:r>
          </a:p>
          <a:p>
            <a:r>
              <a:rPr lang="en-US" sz="1200" dirty="0" smtClean="0">
                <a:cs typeface="Times New Roman" panose="02020603050405020304" pitchFamily="18" charset="0"/>
              </a:rPr>
              <a:t>Soft ambient floor lighting.</a:t>
            </a:r>
          </a:p>
          <a:p>
            <a:endParaRPr lang="ru-RU" sz="1200" dirty="0" smtClean="0">
              <a:cs typeface="Times New Roman" panose="02020603050405020304" pitchFamily="18" charset="0"/>
            </a:endParaRPr>
          </a:p>
          <a:p>
            <a:endParaRPr lang="ru-RU" sz="1200" dirty="0" smtClean="0"/>
          </a:p>
        </p:txBody>
      </p:sp>
    </p:spTree>
    <p:extLst>
      <p:ext uri="{BB962C8B-B14F-4D97-AF65-F5344CB8AC3E}">
        <p14:creationId xmlns:p14="http://schemas.microsoft.com/office/powerpoint/2010/main" xmlns="" val="114332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11;p56"/>
          <p:cNvSpPr txBox="1">
            <a:spLocks noGrp="1"/>
          </p:cNvSpPr>
          <p:nvPr>
            <p:ph type="title"/>
          </p:nvPr>
        </p:nvSpPr>
        <p:spPr>
          <a:xfrm>
            <a:off x="334433" y="258233"/>
            <a:ext cx="10806400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Terrace</a:t>
            </a:r>
            <a:endParaRPr lang="en-US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861" t="8264" r="46724" b="47637"/>
          <a:stretch/>
        </p:blipFill>
        <p:spPr>
          <a:xfrm>
            <a:off x="341329" y="980728"/>
            <a:ext cx="7910472" cy="425948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05" t="7476" r="73184" b="61419"/>
          <a:stretch/>
        </p:blipFill>
        <p:spPr>
          <a:xfrm>
            <a:off x="7824192" y="258233"/>
            <a:ext cx="3990991" cy="29744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242144" y="5085184"/>
            <a:ext cx="92890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cs typeface="Times New Roman" panose="02020603050405020304" pitchFamily="18" charset="0"/>
              </a:rPr>
              <a:t>Provide audio feed from the main hall on the terrace.</a:t>
            </a:r>
          </a:p>
          <a:p>
            <a:r>
              <a:rPr lang="en-US" sz="1200" dirty="0" smtClean="0">
                <a:cs typeface="Times New Roman" panose="02020603050405020304" pitchFamily="18" charset="0"/>
              </a:rPr>
              <a:t>TV screen 75–80 inches.</a:t>
            </a:r>
          </a:p>
          <a:p>
            <a:r>
              <a:rPr lang="en-US" sz="1200" dirty="0" smtClean="0">
                <a:cs typeface="Times New Roman" panose="02020603050405020304" pitchFamily="18" charset="0"/>
              </a:rPr>
              <a:t>Ambient fill lighting.</a:t>
            </a:r>
          </a:p>
          <a:p>
            <a:r>
              <a:rPr lang="en-US" sz="1200" dirty="0" smtClean="0">
                <a:cs typeface="Times New Roman" panose="02020603050405020304" pitchFamily="18" charset="0"/>
              </a:rPr>
              <a:t>Floral arrangements.</a:t>
            </a:r>
          </a:p>
          <a:p>
            <a:endParaRPr lang="ru-RU" sz="1200" dirty="0" smtClean="0">
              <a:cs typeface="Times New Roman" panose="02020603050405020304" pitchFamily="18" charset="0"/>
            </a:endParaRPr>
          </a:p>
          <a:p>
            <a:endParaRPr lang="ru-RU" sz="1200" dirty="0" smtClean="0">
              <a:cs typeface="Times New Roman" panose="02020603050405020304" pitchFamily="18" charset="0"/>
            </a:endParaRPr>
          </a:p>
          <a:p>
            <a:endParaRPr lang="ru-RU" sz="1200" dirty="0" smtClean="0"/>
          </a:p>
        </p:txBody>
      </p:sp>
    </p:spTree>
    <p:extLst>
      <p:ext uri="{BB962C8B-B14F-4D97-AF65-F5344CB8AC3E}">
        <p14:creationId xmlns:p14="http://schemas.microsoft.com/office/powerpoint/2010/main" xmlns="" val="2105936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23104">
              <a:spcBef>
                <a:spcPts val="85"/>
              </a:spcBef>
            </a:pPr>
            <a:fld id="{81D60167-4931-47E6-BA6A-407CBD079E47}" type="slidenum">
              <a:rPr lang="ru-RU" spc="12" smtClean="0"/>
              <a:pPr marL="23104">
                <a:spcBef>
                  <a:spcPts val="85"/>
                </a:spcBef>
              </a:pPr>
              <a:t>13</a:t>
            </a:fld>
            <a:endParaRPr lang="ru-RU" spc="12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71475" y="348201"/>
            <a:ext cx="11449049" cy="430887"/>
          </a:xfrm>
        </p:spPr>
        <p:txBody>
          <a:bodyPr/>
          <a:lstStyle/>
          <a:p>
            <a:r>
              <a:rPr lang="en-US" dirty="0" smtClean="0"/>
              <a:t>Meeting room rent in the hotel</a:t>
            </a:r>
            <a:endParaRPr lang="ru-RU" dirty="0"/>
          </a:p>
        </p:txBody>
      </p:sp>
      <p:pic>
        <p:nvPicPr>
          <p:cNvPr id="6147" name="Picture 5" descr="image00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5286" y="780711"/>
            <a:ext cx="11557173" cy="5456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Текст 1"/>
          <p:cNvSpPr txBox="1">
            <a:spLocks/>
          </p:cNvSpPr>
          <p:nvPr/>
        </p:nvSpPr>
        <p:spPr>
          <a:xfrm>
            <a:off x="479376" y="5331805"/>
            <a:ext cx="6835674" cy="8925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spcAft>
                <a:spcPts val="600"/>
              </a:spcAft>
              <a:defRPr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277246">
              <a:defRPr>
                <a:latin typeface="+mn-lt"/>
                <a:ea typeface="+mn-ea"/>
                <a:cs typeface="+mn-cs"/>
              </a:defRPr>
            </a:lvl2pPr>
            <a:lvl3pPr marL="554492">
              <a:defRPr>
                <a:latin typeface="+mn-lt"/>
                <a:ea typeface="+mn-ea"/>
                <a:cs typeface="+mn-cs"/>
              </a:defRPr>
            </a:lvl3pPr>
            <a:lvl4pPr marL="831738">
              <a:defRPr>
                <a:latin typeface="+mn-lt"/>
                <a:ea typeface="+mn-ea"/>
                <a:cs typeface="+mn-cs"/>
              </a:defRPr>
            </a:lvl4pPr>
            <a:lvl5pPr marL="1108984">
              <a:defRPr>
                <a:latin typeface="+mn-lt"/>
                <a:ea typeface="+mn-ea"/>
                <a:cs typeface="+mn-cs"/>
              </a:defRPr>
            </a:lvl5pPr>
            <a:lvl6pPr marL="1386230">
              <a:defRPr>
                <a:latin typeface="+mn-lt"/>
                <a:ea typeface="+mn-ea"/>
                <a:cs typeface="+mn-cs"/>
              </a:defRPr>
            </a:lvl6pPr>
            <a:lvl7pPr marL="1663476">
              <a:defRPr>
                <a:latin typeface="+mn-lt"/>
                <a:ea typeface="+mn-ea"/>
                <a:cs typeface="+mn-cs"/>
              </a:defRPr>
            </a:lvl7pPr>
            <a:lvl8pPr marL="1940723">
              <a:defRPr>
                <a:latin typeface="+mn-lt"/>
                <a:ea typeface="+mn-ea"/>
                <a:cs typeface="+mn-cs"/>
              </a:defRPr>
            </a:lvl8pPr>
            <a:lvl9pPr marL="2217969">
              <a:defRPr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en-US" sz="1200" kern="0" dirty="0" smtClean="0"/>
              <a:t>AKIRA restaurant Private dining room must be rented for 2 days (1 pm-11 pm) to be used as a meeting room for EDB staff.</a:t>
            </a:r>
          </a:p>
          <a:p>
            <a:pPr defTabSz="914400"/>
            <a:endParaRPr lang="en-US" sz="1200" kern="0" dirty="0" smtClean="0"/>
          </a:p>
          <a:p>
            <a:pPr defTabSz="914400"/>
            <a:endParaRPr lang="en-US" sz="1200" kern="0" dirty="0" smtClean="0"/>
          </a:p>
        </p:txBody>
      </p:sp>
    </p:spTree>
    <p:extLst>
      <p:ext uri="{BB962C8B-B14F-4D97-AF65-F5344CB8AC3E}">
        <p14:creationId xmlns:p14="http://schemas.microsoft.com/office/powerpoint/2010/main" xmlns="" val="22259086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387605" y="957367"/>
            <a:ext cx="4628275" cy="2996975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z="1300" b="1" dirty="0"/>
              <a:t>Organizing an announcement campaign: </a:t>
            </a:r>
            <a:endParaRPr lang="ru-RU" sz="13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300" dirty="0" smtClean="0"/>
              <a:t>social media (LinkedIn mainly), </a:t>
            </a:r>
            <a:r>
              <a:rPr lang="en-US" sz="1300" dirty="0"/>
              <a:t>narrow geo-targeted </a:t>
            </a:r>
            <a:r>
              <a:rPr lang="en-US" sz="1300" dirty="0" smtClean="0"/>
              <a:t>advertising (Google mainly),</a:t>
            </a:r>
            <a:endParaRPr lang="ru-RU" sz="13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300" dirty="0" smtClean="0"/>
              <a:t>BTL </a:t>
            </a:r>
            <a:r>
              <a:rPr lang="en-US" sz="1300" dirty="0"/>
              <a:t>activities (e.g., placement of roll-up stands at hotels where delegations are </a:t>
            </a:r>
            <a:r>
              <a:rPr lang="en-US" sz="1300" dirty="0" smtClean="0"/>
              <a:t>staying)</a:t>
            </a:r>
            <a:r>
              <a:rPr lang="ru-RU" sz="1300" dirty="0" smtClean="0"/>
              <a:t> – </a:t>
            </a:r>
            <a:r>
              <a:rPr lang="en-US" sz="1300" dirty="0" smtClean="0"/>
              <a:t>in minimum two 5star hotels. Includes </a:t>
            </a:r>
            <a:r>
              <a:rPr lang="en-US" sz="1300" dirty="0"/>
              <a:t>production of BTL structures and other materials</a:t>
            </a:r>
            <a:r>
              <a:rPr lang="en-US" sz="1300" dirty="0" smtClean="0"/>
              <a:t>. Includes agreements with the hotels.</a:t>
            </a:r>
            <a:endParaRPr lang="ru-RU" sz="1300" dirty="0"/>
          </a:p>
          <a:p>
            <a:r>
              <a:rPr lang="en-US" sz="1300" i="1" dirty="0"/>
              <a:t>The contractor is responsible for compliance with local legislation in this regard.</a:t>
            </a:r>
            <a:endParaRPr lang="ru-RU" sz="1300" i="1" dirty="0"/>
          </a:p>
          <a:p>
            <a:r>
              <a:rPr lang="en-US" sz="1300" i="1" dirty="0"/>
              <a:t>The contractor is responsible for collecting complete detailed statistics on advertising campaign effectiveness.</a:t>
            </a:r>
            <a:endParaRPr lang="ru-RU" sz="1300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23104">
              <a:spcBef>
                <a:spcPts val="85"/>
              </a:spcBef>
            </a:pPr>
            <a:fld id="{81D60167-4931-47E6-BA6A-407CBD079E47}" type="slidenum">
              <a:rPr lang="ru-RU" spc="12" smtClean="0"/>
              <a:pPr marL="23104">
                <a:spcBef>
                  <a:spcPts val="85"/>
                </a:spcBef>
              </a:pPr>
              <a:t>14</a:t>
            </a:fld>
            <a:endParaRPr lang="ru-RU" spc="12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71475" y="366673"/>
            <a:ext cx="11449049" cy="430887"/>
          </a:xfrm>
        </p:spPr>
        <p:txBody>
          <a:bodyPr/>
          <a:lstStyle/>
          <a:p>
            <a:r>
              <a:rPr lang="en-US" dirty="0" smtClean="0"/>
              <a:t>PR</a:t>
            </a:r>
            <a:r>
              <a:rPr lang="ru-RU" dirty="0" smtClean="0"/>
              <a:t> </a:t>
            </a:r>
            <a:r>
              <a:rPr lang="en-US" dirty="0" smtClean="0"/>
              <a:t>activities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447928" y="940696"/>
            <a:ext cx="6134472" cy="301364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en-US" sz="1300" dirty="0">
                <a:latin typeface="+mj-lt"/>
                <a:ea typeface="Times New Roman" panose="02020603050405020304" pitchFamily="18" charset="0"/>
              </a:rPr>
              <a:t>. </a:t>
            </a:r>
            <a:r>
              <a:rPr lang="en-US" sz="1300" b="1" dirty="0">
                <a:latin typeface="+mj-lt"/>
                <a:ea typeface="Times New Roman" panose="02020603050405020304" pitchFamily="18" charset="0"/>
              </a:rPr>
              <a:t>Ensuring media (press) operations at the event:</a:t>
            </a:r>
            <a:endParaRPr lang="ru-RU" sz="1300" b="1" dirty="0">
              <a:latin typeface="+mj-lt"/>
              <a:ea typeface="Times New Roman" panose="02020603050405020304" pitchFamily="18" charset="0"/>
            </a:endParaRPr>
          </a:p>
          <a:p>
            <a:pPr>
              <a:spcAft>
                <a:spcPts val="500"/>
              </a:spcAft>
            </a:pPr>
            <a:r>
              <a:rPr lang="en-US" sz="1300" dirty="0">
                <a:latin typeface="+mj-lt"/>
                <a:ea typeface="Times New Roman" panose="02020603050405020304" pitchFamily="18" charset="0"/>
              </a:rPr>
              <a:t>- Inviting and accrediting media (calls, correspondence, list management</a:t>
            </a:r>
            <a:r>
              <a:rPr lang="en-US" sz="1300" dirty="0" smtClean="0">
                <a:latin typeface="+mj-lt"/>
                <a:ea typeface="Times New Roman" panose="02020603050405020304" pitchFamily="18" charset="0"/>
              </a:rPr>
              <a:t>);</a:t>
            </a:r>
            <a:endParaRPr lang="ru-RU" sz="1300" dirty="0">
              <a:latin typeface="+mj-lt"/>
              <a:ea typeface="Times New Roman" panose="02020603050405020304" pitchFamily="18" charset="0"/>
            </a:endParaRPr>
          </a:p>
          <a:p>
            <a:pPr>
              <a:spcAft>
                <a:spcPts val="500"/>
              </a:spcAft>
            </a:pPr>
            <a:r>
              <a:rPr lang="en-US" sz="1300" dirty="0">
                <a:latin typeface="+mj-lt"/>
                <a:ea typeface="Times New Roman" panose="02020603050405020304" pitchFamily="18" charset="0"/>
              </a:rPr>
              <a:t>- Meeting media at the entrance, issuing badges, monitoring </a:t>
            </a:r>
            <a:r>
              <a:rPr lang="en-US" sz="1300" dirty="0" smtClean="0">
                <a:latin typeface="+mj-lt"/>
                <a:ea typeface="Times New Roman" panose="02020603050405020304" pitchFamily="18" charset="0"/>
              </a:rPr>
              <a:t>attendance;</a:t>
            </a:r>
            <a:endParaRPr lang="ru-RU" sz="1300" dirty="0">
              <a:latin typeface="+mj-lt"/>
              <a:ea typeface="Times New Roman" panose="02020603050405020304" pitchFamily="18" charset="0"/>
            </a:endParaRPr>
          </a:p>
          <a:p>
            <a:pPr>
              <a:spcAft>
                <a:spcPts val="500"/>
              </a:spcAft>
            </a:pPr>
            <a:r>
              <a:rPr lang="en-US" sz="1300" dirty="0">
                <a:latin typeface="+mj-lt"/>
                <a:ea typeface="Times New Roman" panose="02020603050405020304" pitchFamily="18" charset="0"/>
              </a:rPr>
              <a:t>- Ensuring participation of no fewer than 10 media outlets (no more than 5 from Thailand, the rest must be international media or media from China and the Middle East)</a:t>
            </a:r>
            <a:endParaRPr lang="ru-RU" sz="1300" dirty="0">
              <a:latin typeface="+mj-lt"/>
              <a:ea typeface="Times New Roman" panose="02020603050405020304" pitchFamily="18" charset="0"/>
            </a:endParaRPr>
          </a:p>
          <a:p>
            <a:pPr>
              <a:spcAft>
                <a:spcPts val="500"/>
              </a:spcAft>
            </a:pPr>
            <a:r>
              <a:rPr lang="en-US" sz="1300" dirty="0">
                <a:latin typeface="+mj-lt"/>
                <a:ea typeface="Times New Roman" panose="02020603050405020304" pitchFamily="18" charset="0"/>
              </a:rPr>
              <a:t>- Navigation and coordination of media across the venue (including press approaches, if needed)</a:t>
            </a:r>
            <a:endParaRPr lang="ru-RU" sz="1300" dirty="0">
              <a:latin typeface="+mj-lt"/>
              <a:ea typeface="Times New Roman" panose="02020603050405020304" pitchFamily="18" charset="0"/>
            </a:endParaRPr>
          </a:p>
          <a:p>
            <a:r>
              <a:rPr lang="en-US" sz="1300" dirty="0">
                <a:latin typeface="+mj-lt"/>
                <a:ea typeface="Times New Roman" panose="02020603050405020304" pitchFamily="18" charset="0"/>
              </a:rPr>
              <a:t>- Organizing transfer for media from the venue of the World Bank Annual/Fall Meetings to the event and from the event to hotels (for non-local media)</a:t>
            </a:r>
            <a:endParaRPr lang="ru-RU" sz="1300" dirty="0"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4342" y="4091063"/>
            <a:ext cx="11449048" cy="8207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en-US" sz="1300" b="1" dirty="0">
                <a:latin typeface="+mj-lt"/>
                <a:ea typeface="Times New Roman" panose="02020603050405020304" pitchFamily="18" charset="0"/>
              </a:rPr>
              <a:t>Ensuring photo and video </a:t>
            </a:r>
            <a:r>
              <a:rPr lang="en-US" sz="1300" b="1" dirty="0" smtClean="0">
                <a:latin typeface="+mj-lt"/>
                <a:ea typeface="Times New Roman" panose="02020603050405020304" pitchFamily="18" charset="0"/>
              </a:rPr>
              <a:t>coverage</a:t>
            </a:r>
            <a:r>
              <a:rPr lang="en-US" sz="1300" dirty="0" smtClean="0">
                <a:latin typeface="+mj-lt"/>
                <a:ea typeface="Times New Roman" panose="02020603050405020304" pitchFamily="18" charset="0"/>
              </a:rPr>
              <a:t>:</a:t>
            </a:r>
          </a:p>
          <a:p>
            <a:pPr marL="285750" indent="-28575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300" dirty="0" smtClean="0">
                <a:latin typeface="+mj-lt"/>
                <a:ea typeface="Times New Roman" panose="02020603050405020304" pitchFamily="18" charset="0"/>
              </a:rPr>
              <a:t>Production </a:t>
            </a:r>
            <a:r>
              <a:rPr lang="en-US" sz="1300" dirty="0">
                <a:latin typeface="+mj-lt"/>
                <a:ea typeface="Times New Roman" panose="02020603050405020304" pitchFamily="18" charset="0"/>
              </a:rPr>
              <a:t>of mobile-shot video clips the day after the event.</a:t>
            </a:r>
            <a:endParaRPr lang="ru-RU" sz="1300" dirty="0">
              <a:latin typeface="+mj-lt"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latin typeface="+mj-lt"/>
                <a:ea typeface="Times New Roman" panose="02020603050405020304" pitchFamily="18" charset="0"/>
              </a:rPr>
              <a:t>Photos are delivered to the client on the day of the event; edited/processed photos are sent the following day.</a:t>
            </a:r>
            <a:endParaRPr lang="ru-RU" sz="1300" dirty="0"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71474" y="5314422"/>
            <a:ext cx="11449047" cy="2923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sz="1300" b="1" dirty="0">
                <a:latin typeface="+mj-lt"/>
                <a:ea typeface="Times New Roman" panose="02020603050405020304" pitchFamily="18" charset="0"/>
              </a:rPr>
              <a:t>Creating an event landing page </a:t>
            </a:r>
            <a:r>
              <a:rPr lang="en-US" sz="1300" dirty="0">
                <a:latin typeface="+mj-lt"/>
                <a:ea typeface="Times New Roman" panose="02020603050405020304" pitchFamily="18" charset="0"/>
              </a:rPr>
              <a:t>with 2 registration forms: for media and for participants — in English.</a:t>
            </a:r>
            <a:endParaRPr lang="ru-RU" sz="1300" dirty="0">
              <a:latin typeface="+mj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87605" y="5745257"/>
            <a:ext cx="11432917" cy="492443"/>
          </a:xfrm>
          <a:prstGeom prst="rect">
            <a:avLst/>
          </a:prstGeom>
          <a:solidFill>
            <a:srgbClr val="F2F2F2"/>
          </a:solidFill>
        </p:spPr>
        <p:txBody>
          <a:bodyPr wrap="square">
            <a:spAutoFit/>
          </a:bodyPr>
          <a:lstStyle/>
          <a:p>
            <a:r>
              <a:rPr lang="en-US" sz="1300" b="1" dirty="0">
                <a:latin typeface="+mj-lt"/>
                <a:ea typeface="Times New Roman" panose="02020603050405020304" pitchFamily="18" charset="0"/>
              </a:rPr>
              <a:t>Developing and producing welcome souvenir items for media</a:t>
            </a:r>
            <a:r>
              <a:rPr lang="en-US" sz="1300" dirty="0">
                <a:latin typeface="+mj-lt"/>
                <a:ea typeface="Times New Roman" panose="02020603050405020304" pitchFamily="18" charset="0"/>
              </a:rPr>
              <a:t> featuring the EDB 20th anniversary branding (useful souvenirs), costing no more than $50 per </a:t>
            </a:r>
            <a:r>
              <a:rPr lang="en-US" sz="1300" dirty="0" smtClean="0">
                <a:latin typeface="+mj-lt"/>
                <a:ea typeface="Times New Roman" panose="02020603050405020304" pitchFamily="18" charset="0"/>
              </a:rPr>
              <a:t>set – 15 </a:t>
            </a:r>
            <a:r>
              <a:rPr lang="en-US" sz="1300" smtClean="0">
                <a:latin typeface="+mj-lt"/>
                <a:ea typeface="Times New Roman" panose="02020603050405020304" pitchFamily="18" charset="0"/>
              </a:rPr>
              <a:t>welcome packs </a:t>
            </a:r>
            <a:endParaRPr lang="ru-RU" sz="13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89366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5735960" y="952788"/>
            <a:ext cx="5572124" cy="5155257"/>
          </a:xfrm>
        </p:spPr>
        <p:txBody>
          <a:bodyPr/>
          <a:lstStyle/>
          <a:p>
            <a:r>
              <a:rPr lang="en-US" dirty="0" smtClean="0"/>
              <a:t>Photographer – 2 </a:t>
            </a:r>
          </a:p>
          <a:p>
            <a:r>
              <a:rPr lang="en-US" dirty="0" smtClean="0"/>
              <a:t>Mobile content creator – 1</a:t>
            </a:r>
            <a:endParaRPr lang="ru-RU" dirty="0" smtClean="0"/>
          </a:p>
          <a:p>
            <a:r>
              <a:rPr lang="en-US" dirty="0" smtClean="0"/>
              <a:t>Videographer - 1</a:t>
            </a:r>
          </a:p>
          <a:p>
            <a:r>
              <a:rPr lang="en-US" dirty="0" smtClean="0"/>
              <a:t>Hostess – 4</a:t>
            </a:r>
          </a:p>
          <a:p>
            <a:r>
              <a:rPr lang="en-US" dirty="0" err="1" smtClean="0"/>
              <a:t>Helpers</a:t>
            </a:r>
            <a:r>
              <a:rPr lang="en-US" dirty="0" smtClean="0"/>
              <a:t> – 2</a:t>
            </a:r>
          </a:p>
          <a:p>
            <a:r>
              <a:rPr lang="en-US" dirty="0" smtClean="0"/>
              <a:t>MC / Compere (English-speaking) – 1</a:t>
            </a:r>
          </a:p>
          <a:p>
            <a:r>
              <a:rPr lang="en-US" dirty="0" smtClean="0"/>
              <a:t>DJ -1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All staff dressed in black.</a:t>
            </a:r>
          </a:p>
          <a:p>
            <a:r>
              <a:rPr lang="en-US" dirty="0" err="1" smtClean="0"/>
              <a:t>Hostess/Host</a:t>
            </a:r>
            <a:r>
              <a:rPr lang="en-US" dirty="0" smtClean="0"/>
              <a:t>Hostesses in black sheath dresses + accent in brand colours.</a:t>
            </a:r>
          </a:p>
          <a:p>
            <a:r>
              <a:rPr lang="en-US" dirty="0" smtClean="0"/>
              <a:t>MC in a tuxedo.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23104">
              <a:spcBef>
                <a:spcPts val="85"/>
              </a:spcBef>
            </a:pPr>
            <a:fld id="{81D60167-4931-47E6-BA6A-407CBD079E47}" type="slidenum">
              <a:rPr lang="en-US" spc="12" smtClean="0"/>
              <a:pPr marL="23104">
                <a:spcBef>
                  <a:spcPts val="85"/>
                </a:spcBef>
              </a:pPr>
              <a:t>15</a:t>
            </a:fld>
            <a:endParaRPr lang="en-US" spc="12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71475" y="366673"/>
            <a:ext cx="11449049" cy="430887"/>
          </a:xfrm>
        </p:spPr>
        <p:txBody>
          <a:bodyPr/>
          <a:lstStyle/>
          <a:p>
            <a:r>
              <a:rPr lang="en-US" dirty="0" smtClean="0"/>
              <a:t>Personnel</a:t>
            </a:r>
            <a:endParaRPr lang="en-US" dirty="0"/>
          </a:p>
        </p:txBody>
      </p:sp>
      <p:sp>
        <p:nvSpPr>
          <p:cNvPr id="7" name="Текст 1"/>
          <p:cNvSpPr>
            <a:spLocks noGrp="1"/>
          </p:cNvSpPr>
          <p:nvPr>
            <p:ph type="body" idx="1"/>
          </p:nvPr>
        </p:nvSpPr>
        <p:spPr>
          <a:xfrm>
            <a:off x="387847" y="980728"/>
            <a:ext cx="4988073" cy="2400657"/>
          </a:xfrm>
        </p:spPr>
        <p:txBody>
          <a:bodyPr/>
          <a:lstStyle/>
          <a:p>
            <a:r>
              <a:rPr lang="en-US" dirty="0" smtClean="0"/>
              <a:t>Project Manager</a:t>
            </a:r>
          </a:p>
          <a:p>
            <a:r>
              <a:rPr lang="en-US" dirty="0" smtClean="0"/>
              <a:t>Producer</a:t>
            </a:r>
          </a:p>
          <a:p>
            <a:r>
              <a:rPr lang="en-US" dirty="0" smtClean="0"/>
              <a:t>Venue Manager</a:t>
            </a:r>
          </a:p>
          <a:p>
            <a:r>
              <a:rPr lang="en-US" dirty="0" smtClean="0"/>
              <a:t>Logistics &amp; Production Manager</a:t>
            </a:r>
          </a:p>
          <a:p>
            <a:r>
              <a:rPr lang="en-US" dirty="0" smtClean="0"/>
              <a:t>Technical Director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893909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11;p56"/>
          <p:cNvSpPr txBox="1">
            <a:spLocks noGrp="1"/>
          </p:cNvSpPr>
          <p:nvPr>
            <p:ph type="title"/>
          </p:nvPr>
        </p:nvSpPr>
        <p:spPr>
          <a:xfrm>
            <a:off x="334433" y="258233"/>
            <a:ext cx="10806400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Dimensions</a:t>
            </a:r>
            <a:endParaRPr lang="en-US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/>
          <a:srcRect l="26060" t="5901" r="54032" b="47244"/>
          <a:stretch/>
        </p:blipFill>
        <p:spPr>
          <a:xfrm rot="16200000">
            <a:off x="1774593" y="-738524"/>
            <a:ext cx="5688632" cy="8568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0741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371476" y="1438401"/>
            <a:ext cx="4428380" cy="2369880"/>
          </a:xfrm>
        </p:spPr>
        <p:txBody>
          <a:bodyPr/>
          <a:lstStyle/>
          <a:p>
            <a:r>
              <a:rPr lang="en-US" dirty="0" smtClean="0"/>
              <a:t>We are glad to invite you to debriefing meeting that will </a:t>
            </a:r>
            <a:r>
              <a:rPr lang="en-US" smtClean="0"/>
              <a:t>be </a:t>
            </a:r>
            <a:r>
              <a:rPr lang="en-US" smtClean="0"/>
              <a:t> held August 5, at 11 am (Moscow time)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In order to participate in the meeting, please send you request for zoom link on the email: </a:t>
            </a:r>
            <a:r>
              <a:rPr lang="en-US" dirty="0" err="1" smtClean="0"/>
              <a:t>krutskikh_ma</a:t>
            </a:r>
            <a:r>
              <a:rPr lang="en-US" dirty="0" smtClean="0"/>
              <a:t>@ eabr.org</a:t>
            </a:r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23104">
              <a:spcBef>
                <a:spcPts val="85"/>
              </a:spcBef>
            </a:pPr>
            <a:fld id="{81D60167-4931-47E6-BA6A-407CBD079E47}" type="slidenum">
              <a:rPr lang="ru-RU" spc="12" smtClean="0"/>
              <a:pPr marL="23104">
                <a:spcBef>
                  <a:spcPts val="85"/>
                </a:spcBef>
              </a:pPr>
              <a:t>17</a:t>
            </a:fld>
            <a:endParaRPr lang="ru-RU" spc="12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71475" y="366673"/>
            <a:ext cx="11449049" cy="430887"/>
          </a:xfrm>
        </p:spPr>
        <p:txBody>
          <a:bodyPr/>
          <a:lstStyle/>
          <a:p>
            <a:r>
              <a:rPr lang="en-US" dirty="0" smtClean="0"/>
              <a:t>Additional Information</a:t>
            </a:r>
            <a:endParaRPr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2"/>
          </p:nvPr>
        </p:nvSpPr>
        <p:spPr>
          <a:xfrm>
            <a:off x="6248400" y="1438401"/>
            <a:ext cx="5572124" cy="1184940"/>
          </a:xfrm>
        </p:spPr>
        <p:txBody>
          <a:bodyPr/>
          <a:lstStyle/>
          <a:p>
            <a:r>
              <a:rPr lang="en-US" dirty="0" smtClean="0"/>
              <a:t>The following link contains guidelines and logotypes </a:t>
            </a:r>
            <a:r>
              <a:rPr lang="en-US" dirty="0"/>
              <a:t>of the EDB </a:t>
            </a:r>
            <a:r>
              <a:rPr lang="en-US" dirty="0">
                <a:hlinkClick r:id="rId2"/>
              </a:rPr>
              <a:t>https://eabr.org/edb-brandbook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5005441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heme/theme1.xml><?xml version="1.0" encoding="utf-8"?>
<a:theme xmlns:a="http://schemas.openxmlformats.org/drawingml/2006/main" name="Макеты Разделителей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ЕАБР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Шаблон_EABR_ENGLISH" id="{DDDE674E-3954-4A07-9E7E-3FC32324508C}" vid="{768DA72D-83A2-4642-885E-6037B50851A8}"/>
    </a:ext>
  </a:extLst>
</a:theme>
</file>

<file path=ppt/theme/theme2.xml><?xml version="1.0" encoding="utf-8"?>
<a:theme xmlns:a="http://schemas.openxmlformats.org/drawingml/2006/main" name="Макеты Текстовых слайдов">
  <a:themeElements>
    <a:clrScheme name="ЕАБР">
      <a:dk1>
        <a:sysClr val="windowText" lastClr="000000"/>
      </a:dk1>
      <a:lt1>
        <a:sysClr val="window" lastClr="FFFFFF"/>
      </a:lt1>
      <a:dk2>
        <a:srgbClr val="37EE50"/>
      </a:dk2>
      <a:lt2>
        <a:srgbClr val="A0EDFF"/>
      </a:lt2>
      <a:accent1>
        <a:srgbClr val="24D6FF"/>
      </a:accent1>
      <a:accent2>
        <a:srgbClr val="00FF91"/>
      </a:accent2>
      <a:accent3>
        <a:srgbClr val="B482FF"/>
      </a:accent3>
      <a:accent4>
        <a:srgbClr val="FFAA46"/>
      </a:accent4>
      <a:accent5>
        <a:srgbClr val="FFF262"/>
      </a:accent5>
      <a:accent6>
        <a:srgbClr val="0032AF"/>
      </a:accent6>
      <a:hlink>
        <a:srgbClr val="79F8C1"/>
      </a:hlink>
      <a:folHlink>
        <a:srgbClr val="8BE4F9"/>
      </a:folHlink>
    </a:clrScheme>
    <a:fontScheme name="ЕАБР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Шаблон_EABR_ENGLISH" id="{DDDE674E-3954-4A07-9E7E-3FC32324508C}" vid="{1550BFF9-3D60-4D2C-9B5B-5377471A8518}"/>
    </a:ext>
  </a:extLst>
</a:theme>
</file>

<file path=ppt/theme/theme3.xml><?xml version="1.0" encoding="utf-8"?>
<a:theme xmlns:a="http://schemas.openxmlformats.org/drawingml/2006/main" name="1_Макеты Содержание">
  <a:themeElements>
    <a:clrScheme name="ЕАБР">
      <a:dk1>
        <a:sysClr val="windowText" lastClr="000000"/>
      </a:dk1>
      <a:lt1>
        <a:sysClr val="window" lastClr="FFFFFF"/>
      </a:lt1>
      <a:dk2>
        <a:srgbClr val="37EE50"/>
      </a:dk2>
      <a:lt2>
        <a:srgbClr val="A0EDFF"/>
      </a:lt2>
      <a:accent1>
        <a:srgbClr val="24D6FF"/>
      </a:accent1>
      <a:accent2>
        <a:srgbClr val="00FF91"/>
      </a:accent2>
      <a:accent3>
        <a:srgbClr val="B482FF"/>
      </a:accent3>
      <a:accent4>
        <a:srgbClr val="FFAA46"/>
      </a:accent4>
      <a:accent5>
        <a:srgbClr val="FFF262"/>
      </a:accent5>
      <a:accent6>
        <a:srgbClr val="0032AF"/>
      </a:accent6>
      <a:hlink>
        <a:srgbClr val="79F8C1"/>
      </a:hlink>
      <a:folHlink>
        <a:srgbClr val="8BE4F9"/>
      </a:folHlink>
    </a:clrScheme>
    <a:fontScheme name="ЕАБР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Шаблон_EABR_ENGLISH" id="{DDDE674E-3954-4A07-9E7E-3FC32324508C}" vid="{78B76EB9-F9FC-49C1-AFEB-6CE24E514C5F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shablon_dlya_ekrana_eng (1)</Template>
  <TotalTime>7576</TotalTime>
  <Words>1054</Words>
  <Application>Microsoft Office PowerPoint</Application>
  <PresentationFormat>Произвольный</PresentationFormat>
  <Paragraphs>140</Paragraphs>
  <Slides>17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Макеты Разделителей</vt:lpstr>
      <vt:lpstr>Макеты Текстовых слайдов</vt:lpstr>
      <vt:lpstr>1_Макеты Содержание</vt:lpstr>
      <vt:lpstr>Слайд think-cell</vt:lpstr>
      <vt:lpstr>EDB side event in Bangkok</vt:lpstr>
      <vt:lpstr>General information</vt:lpstr>
      <vt:lpstr>Route</vt:lpstr>
      <vt:lpstr>Lobby</vt:lpstr>
      <vt:lpstr>Elevators areа</vt:lpstr>
      <vt:lpstr>Entrance area</vt:lpstr>
      <vt:lpstr>Participant Welcome Pack</vt:lpstr>
      <vt:lpstr>Pre-function area</vt:lpstr>
      <vt:lpstr>Band </vt:lpstr>
      <vt:lpstr>Main area, entrance</vt:lpstr>
      <vt:lpstr>Main hall</vt:lpstr>
      <vt:lpstr>Terrace</vt:lpstr>
      <vt:lpstr>Meeting room rent in the hotel</vt:lpstr>
      <vt:lpstr>PR activities</vt:lpstr>
      <vt:lpstr>Personnel</vt:lpstr>
      <vt:lpstr>Dimensions</vt:lpstr>
      <vt:lpstr>Additional Information</vt:lpstr>
    </vt:vector>
  </TitlesOfParts>
  <Company>HP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Устинов Дмитрий Александрович</dc:creator>
  <cp:lastModifiedBy>zhukov</cp:lastModifiedBy>
  <cp:revision>118</cp:revision>
  <dcterms:created xsi:type="dcterms:W3CDTF">2024-10-03T10:16:11Z</dcterms:created>
  <dcterms:modified xsi:type="dcterms:W3CDTF">2026-08-03T09:56:38Z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2021-09-24T00:00:00Z</vt:filetime>
  </property>
  <property fmtid="{D5CDD505-2E9C-101B-9397-08002B2CF9AE}" pid="3" name="Creator">
    <vt:lpwstr>Adobe InDesign 16.4 (Macintosh)</vt:lpwstr>
  </property>
  <property fmtid="{D5CDD505-2E9C-101B-9397-08002B2CF9AE}" pid="4" name="LastSaved">
    <vt:filetime>2021-10-09T00:00:00Z</vt:filetime>
  </property>
</Properties>
</file>